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1F"/>
    <a:srgbClr val="11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72B0-F3BE-4599-CD2D-9F194A04839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34841B-8335-ADD4-3DF3-AB76654EFC8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305049" y="967669"/>
            <a:ext cx="7581899" cy="158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53A57C-49A1-18E1-9ABF-D719EFF6AFD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EF9156-BE5D-AE5D-30F6-7F88C2A0636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F01A92-50C0-747C-95AA-7D14676CC65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169285" y="4907280"/>
            <a:ext cx="5853430" cy="122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C6BF026-AEAD-EE44-A026-A881C4156157}" vid="{5632D1D8-5CA5-5441-918D-755DA15E7E4A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C6BF026-AEAD-EE44-A026-A881C4156157}" vid="{DCB090D9-E3AB-5842-85C8-7C7271A83089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C6BF026-AEAD-EE44-A026-A881C4156157}" vid="{8D7202AF-49DE-854A-BBDF-9E81DFF25E88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1" id="{8C6BF026-AEAD-EE44-A026-A881C4156157}" vid="{59DAD99B-5EDF-B146-82D1-B09609B6EF0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4175BD-9856-443A-AC0D-D5345154C790}">
  <ds:schemaRefs>
    <ds:schemaRef ds:uri="http://schemas.openxmlformats.org/package/2006/metadata/core-properties"/>
    <ds:schemaRef ds:uri="http://schemas.microsoft.com/office/infopath/2007/PartnerControls"/>
    <ds:schemaRef ds:uri="92e77603-4986-47f0-bd09-0616c866d547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6e0d1539-1940-4963-b15e-ba08be49a55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156704-B9C6-43A1-BDFE-8184F27522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7CA3BF-977C-4C26-A8D0-EAA396005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CoM-Chatt-Erl_template_gray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2025-10-14T20:01:18Z</dcterms:created>
  <dcterms:modified xsi:type="dcterms:W3CDTF">2025-10-14T20:01:38Z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