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3" r:id="rId5"/>
    <p:sldId id="257" r:id="rId6"/>
    <p:sldId id="260" r:id="rId7"/>
    <p:sldId id="259" r:id="rId8"/>
    <p:sldId id="261" r:id="rId9"/>
    <p:sldId id="258" r:id="rId10"/>
  </p:sldIdLst>
  <p:sldSz cx="36576000" cy="20345400"/>
  <p:notesSz cx="6715125" cy="9239250"/>
  <p:defaultTex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448" userDrawn="1">
          <p15:clr>
            <a:srgbClr val="A4A3A4"/>
          </p15:clr>
        </p15:guide>
        <p15:guide id="2" orient="horz" pos="12482" userDrawn="1">
          <p15:clr>
            <a:srgbClr val="A4A3A4"/>
          </p15:clr>
        </p15:guide>
        <p15:guide id="3" pos="115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9" autoAdjust="0"/>
    <p:restoredTop sz="94660" autoAdjust="0"/>
  </p:normalViewPr>
  <p:slideViewPr>
    <p:cSldViewPr snapToGrid="0">
      <p:cViewPr>
        <p:scale>
          <a:sx n="32" d="100"/>
          <a:sy n="32" d="100"/>
        </p:scale>
        <p:origin x="394" y="-72"/>
      </p:cViewPr>
      <p:guideLst>
        <p:guide orient="horz" pos="6448"/>
        <p:guide orient="horz" pos="12482"/>
        <p:guide pos="115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96" d="100"/>
          <a:sy n="96" d="100"/>
        </p:scale>
        <p:origin x="4376"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44475" y="692150"/>
            <a:ext cx="622776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779" kern="1200">
        <a:solidFill>
          <a:schemeClr val="tx1"/>
        </a:solidFill>
        <a:latin typeface="Arial" charset="0"/>
        <a:ea typeface="+mn-ea"/>
        <a:cs typeface="+mn-cs"/>
      </a:defRPr>
    </a:lvl1pPr>
    <a:lvl2pPr marL="677616" algn="l" rtl="0" fontAlgn="base">
      <a:spcBef>
        <a:spcPct val="30000"/>
      </a:spcBef>
      <a:spcAft>
        <a:spcPct val="0"/>
      </a:spcAft>
      <a:defRPr sz="1779" kern="1200">
        <a:solidFill>
          <a:schemeClr val="tx1"/>
        </a:solidFill>
        <a:latin typeface="Arial" charset="0"/>
        <a:ea typeface="+mn-ea"/>
        <a:cs typeface="+mn-cs"/>
      </a:defRPr>
    </a:lvl2pPr>
    <a:lvl3pPr marL="1355232" algn="l" rtl="0" fontAlgn="base">
      <a:spcBef>
        <a:spcPct val="30000"/>
      </a:spcBef>
      <a:spcAft>
        <a:spcPct val="0"/>
      </a:spcAft>
      <a:defRPr sz="1779" kern="1200">
        <a:solidFill>
          <a:schemeClr val="tx1"/>
        </a:solidFill>
        <a:latin typeface="Arial" charset="0"/>
        <a:ea typeface="+mn-ea"/>
        <a:cs typeface="+mn-cs"/>
      </a:defRPr>
    </a:lvl3pPr>
    <a:lvl4pPr marL="2032848" algn="l" rtl="0" fontAlgn="base">
      <a:spcBef>
        <a:spcPct val="30000"/>
      </a:spcBef>
      <a:spcAft>
        <a:spcPct val="0"/>
      </a:spcAft>
      <a:defRPr sz="1779" kern="1200">
        <a:solidFill>
          <a:schemeClr val="tx1"/>
        </a:solidFill>
        <a:latin typeface="Arial" charset="0"/>
        <a:ea typeface="+mn-ea"/>
        <a:cs typeface="+mn-cs"/>
      </a:defRPr>
    </a:lvl4pPr>
    <a:lvl5pPr marL="2710464" algn="l" rtl="0" fontAlgn="base">
      <a:spcBef>
        <a:spcPct val="30000"/>
      </a:spcBef>
      <a:spcAft>
        <a:spcPct val="0"/>
      </a:spcAft>
      <a:defRPr sz="1779" kern="1200">
        <a:solidFill>
          <a:schemeClr val="tx1"/>
        </a:solidFill>
        <a:latin typeface="Arial" charset="0"/>
        <a:ea typeface="+mn-ea"/>
        <a:cs typeface="+mn-cs"/>
      </a:defRPr>
    </a:lvl5pPr>
    <a:lvl6pPr marL="3388081" algn="l" defTabSz="1355232" rtl="0" eaLnBrk="1" latinLnBrk="0" hangingPunct="1">
      <a:defRPr sz="1779" kern="1200">
        <a:solidFill>
          <a:schemeClr val="tx1"/>
        </a:solidFill>
        <a:latin typeface="+mn-lt"/>
        <a:ea typeface="+mn-ea"/>
        <a:cs typeface="+mn-cs"/>
      </a:defRPr>
    </a:lvl6pPr>
    <a:lvl7pPr marL="4065697" algn="l" defTabSz="1355232" rtl="0" eaLnBrk="1" latinLnBrk="0" hangingPunct="1">
      <a:defRPr sz="1779" kern="1200">
        <a:solidFill>
          <a:schemeClr val="tx1"/>
        </a:solidFill>
        <a:latin typeface="+mn-lt"/>
        <a:ea typeface="+mn-ea"/>
        <a:cs typeface="+mn-cs"/>
      </a:defRPr>
    </a:lvl7pPr>
    <a:lvl8pPr marL="4743313" algn="l" defTabSz="1355232" rtl="0" eaLnBrk="1" latinLnBrk="0" hangingPunct="1">
      <a:defRPr sz="1779" kern="1200">
        <a:solidFill>
          <a:schemeClr val="tx1"/>
        </a:solidFill>
        <a:latin typeface="+mn-lt"/>
        <a:ea typeface="+mn-ea"/>
        <a:cs typeface="+mn-cs"/>
      </a:defRPr>
    </a:lvl8pPr>
    <a:lvl9pPr marL="5420929" algn="l" defTabSz="1355232" rtl="0" eaLnBrk="1" latinLnBrk="0" hangingPunct="1">
      <a:defRPr sz="177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2</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3</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4</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5</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6</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480358" rtl="0" eaLnBrk="1" fontAlgn="base" hangingPunct="1">
        <a:spcBef>
          <a:spcPct val="0"/>
        </a:spcBef>
        <a:spcAft>
          <a:spcPct val="0"/>
        </a:spcAft>
        <a:defRPr sz="11965">
          <a:solidFill>
            <a:schemeClr val="tx2"/>
          </a:solidFill>
          <a:latin typeface="+mj-lt"/>
          <a:ea typeface="+mj-ea"/>
          <a:cs typeface="+mj-cs"/>
        </a:defRPr>
      </a:lvl1pPr>
      <a:lvl2pPr algn="ctr" defTabSz="2480358" rtl="0" eaLnBrk="1" fontAlgn="base" hangingPunct="1">
        <a:spcBef>
          <a:spcPct val="0"/>
        </a:spcBef>
        <a:spcAft>
          <a:spcPct val="0"/>
        </a:spcAft>
        <a:defRPr sz="11965">
          <a:solidFill>
            <a:schemeClr val="tx2"/>
          </a:solidFill>
          <a:latin typeface="Arial" charset="0"/>
        </a:defRPr>
      </a:lvl2pPr>
      <a:lvl3pPr algn="ctr" defTabSz="2480358" rtl="0" eaLnBrk="1" fontAlgn="base" hangingPunct="1">
        <a:spcBef>
          <a:spcPct val="0"/>
        </a:spcBef>
        <a:spcAft>
          <a:spcPct val="0"/>
        </a:spcAft>
        <a:defRPr sz="11965">
          <a:solidFill>
            <a:schemeClr val="tx2"/>
          </a:solidFill>
          <a:latin typeface="Arial" charset="0"/>
        </a:defRPr>
      </a:lvl3pPr>
      <a:lvl4pPr algn="ctr" defTabSz="2480358" rtl="0" eaLnBrk="1" fontAlgn="base" hangingPunct="1">
        <a:spcBef>
          <a:spcPct val="0"/>
        </a:spcBef>
        <a:spcAft>
          <a:spcPct val="0"/>
        </a:spcAft>
        <a:defRPr sz="11965">
          <a:solidFill>
            <a:schemeClr val="tx2"/>
          </a:solidFill>
          <a:latin typeface="Arial" charset="0"/>
        </a:defRPr>
      </a:lvl4pPr>
      <a:lvl5pPr algn="ctr" defTabSz="2480358" rtl="0" eaLnBrk="1" fontAlgn="base" hangingPunct="1">
        <a:spcBef>
          <a:spcPct val="0"/>
        </a:spcBef>
        <a:spcAft>
          <a:spcPct val="0"/>
        </a:spcAft>
        <a:defRPr sz="11965">
          <a:solidFill>
            <a:schemeClr val="tx2"/>
          </a:solidFill>
          <a:latin typeface="Arial" charset="0"/>
        </a:defRPr>
      </a:lvl5pPr>
      <a:lvl6pPr marL="452116" algn="ctr" defTabSz="2480358" rtl="0" eaLnBrk="1" fontAlgn="base" hangingPunct="1">
        <a:spcBef>
          <a:spcPct val="0"/>
        </a:spcBef>
        <a:spcAft>
          <a:spcPct val="0"/>
        </a:spcAft>
        <a:defRPr sz="11965">
          <a:solidFill>
            <a:schemeClr val="tx2"/>
          </a:solidFill>
          <a:latin typeface="Arial" charset="0"/>
        </a:defRPr>
      </a:lvl6pPr>
      <a:lvl7pPr marL="904232" algn="ctr" defTabSz="2480358" rtl="0" eaLnBrk="1" fontAlgn="base" hangingPunct="1">
        <a:spcBef>
          <a:spcPct val="0"/>
        </a:spcBef>
        <a:spcAft>
          <a:spcPct val="0"/>
        </a:spcAft>
        <a:defRPr sz="11965">
          <a:solidFill>
            <a:schemeClr val="tx2"/>
          </a:solidFill>
          <a:latin typeface="Arial" charset="0"/>
        </a:defRPr>
      </a:lvl7pPr>
      <a:lvl8pPr marL="1356348" algn="ctr" defTabSz="2480358" rtl="0" eaLnBrk="1" fontAlgn="base" hangingPunct="1">
        <a:spcBef>
          <a:spcPct val="0"/>
        </a:spcBef>
        <a:spcAft>
          <a:spcPct val="0"/>
        </a:spcAft>
        <a:defRPr sz="11965">
          <a:solidFill>
            <a:schemeClr val="tx2"/>
          </a:solidFill>
          <a:latin typeface="Arial" charset="0"/>
        </a:defRPr>
      </a:lvl8pPr>
      <a:lvl9pPr marL="1808464" algn="ctr" defTabSz="2480358" rtl="0" eaLnBrk="1" fontAlgn="base" hangingPunct="1">
        <a:spcBef>
          <a:spcPct val="0"/>
        </a:spcBef>
        <a:spcAft>
          <a:spcPct val="0"/>
        </a:spcAft>
        <a:defRPr sz="11965">
          <a:solidFill>
            <a:schemeClr val="tx2"/>
          </a:solidFill>
          <a:latin typeface="Arial" charset="0"/>
        </a:defRPr>
      </a:lvl9pPr>
    </p:titleStyle>
    <p:bodyStyle>
      <a:lvl1pPr marL="930919" indent="-930919" algn="l" defTabSz="2480358" rtl="0" eaLnBrk="1" fontAlgn="base" hangingPunct="1">
        <a:spcBef>
          <a:spcPct val="20000"/>
        </a:spcBef>
        <a:spcAft>
          <a:spcPct val="0"/>
        </a:spcAft>
        <a:buChar char="•"/>
        <a:defRPr sz="8702">
          <a:solidFill>
            <a:schemeClr val="tx1"/>
          </a:solidFill>
          <a:latin typeface="+mn-lt"/>
          <a:ea typeface="+mn-ea"/>
          <a:cs typeface="+mn-cs"/>
        </a:defRPr>
      </a:lvl1pPr>
      <a:lvl2pPr marL="2014114" indent="-773935" algn="l" defTabSz="2480358" rtl="0" eaLnBrk="1" fontAlgn="base" hangingPunct="1">
        <a:spcBef>
          <a:spcPct val="20000"/>
        </a:spcBef>
        <a:spcAft>
          <a:spcPct val="0"/>
        </a:spcAft>
        <a:buChar char="–"/>
        <a:defRPr sz="7614">
          <a:solidFill>
            <a:schemeClr val="tx1"/>
          </a:solidFill>
          <a:latin typeface="+mn-lt"/>
        </a:defRPr>
      </a:lvl2pPr>
      <a:lvl3pPr marL="3100448" indent="-620090" algn="l" defTabSz="2480358" rtl="0" eaLnBrk="1" fontAlgn="base" hangingPunct="1">
        <a:spcBef>
          <a:spcPct val="20000"/>
        </a:spcBef>
        <a:spcAft>
          <a:spcPct val="0"/>
        </a:spcAft>
        <a:buChar char="•"/>
        <a:defRPr sz="6527">
          <a:solidFill>
            <a:schemeClr val="tx1"/>
          </a:solidFill>
          <a:latin typeface="+mn-lt"/>
        </a:defRPr>
      </a:lvl3pPr>
      <a:lvl4pPr marL="4339057" indent="-618520" algn="l" defTabSz="2480358" rtl="0" eaLnBrk="1" fontAlgn="base" hangingPunct="1">
        <a:spcBef>
          <a:spcPct val="20000"/>
        </a:spcBef>
        <a:spcAft>
          <a:spcPct val="0"/>
        </a:spcAft>
        <a:buChar char="–"/>
        <a:defRPr sz="5439">
          <a:solidFill>
            <a:schemeClr val="tx1"/>
          </a:solidFill>
          <a:latin typeface="+mn-lt"/>
        </a:defRPr>
      </a:lvl4pPr>
      <a:lvl5pPr marL="5580806" indent="-620090" algn="l" defTabSz="2480358" rtl="0" eaLnBrk="1" fontAlgn="base" hangingPunct="1">
        <a:spcBef>
          <a:spcPct val="20000"/>
        </a:spcBef>
        <a:spcAft>
          <a:spcPct val="0"/>
        </a:spcAft>
        <a:buChar char="»"/>
        <a:defRPr sz="5439">
          <a:solidFill>
            <a:schemeClr val="tx1"/>
          </a:solidFill>
          <a:latin typeface="+mn-lt"/>
        </a:defRPr>
      </a:lvl5pPr>
      <a:lvl6pPr marL="6032922" indent="-620090" algn="l" defTabSz="2480358" rtl="0" eaLnBrk="1" fontAlgn="base" hangingPunct="1">
        <a:spcBef>
          <a:spcPct val="20000"/>
        </a:spcBef>
        <a:spcAft>
          <a:spcPct val="0"/>
        </a:spcAft>
        <a:buChar char="»"/>
        <a:defRPr sz="5439">
          <a:solidFill>
            <a:schemeClr val="tx1"/>
          </a:solidFill>
          <a:latin typeface="+mn-lt"/>
        </a:defRPr>
      </a:lvl6pPr>
      <a:lvl7pPr marL="6485038" indent="-620090" algn="l" defTabSz="2480358" rtl="0" eaLnBrk="1" fontAlgn="base" hangingPunct="1">
        <a:spcBef>
          <a:spcPct val="20000"/>
        </a:spcBef>
        <a:spcAft>
          <a:spcPct val="0"/>
        </a:spcAft>
        <a:buChar char="»"/>
        <a:defRPr sz="5439">
          <a:solidFill>
            <a:schemeClr val="tx1"/>
          </a:solidFill>
          <a:latin typeface="+mn-lt"/>
        </a:defRPr>
      </a:lvl7pPr>
      <a:lvl8pPr marL="6937154" indent="-620090" algn="l" defTabSz="2480358" rtl="0" eaLnBrk="1" fontAlgn="base" hangingPunct="1">
        <a:spcBef>
          <a:spcPct val="20000"/>
        </a:spcBef>
        <a:spcAft>
          <a:spcPct val="0"/>
        </a:spcAft>
        <a:buChar char="»"/>
        <a:defRPr sz="5439">
          <a:solidFill>
            <a:schemeClr val="tx1"/>
          </a:solidFill>
          <a:latin typeface="+mn-lt"/>
        </a:defRPr>
      </a:lvl8pPr>
      <a:lvl9pPr marL="7389270" indent="-620090" algn="l" defTabSz="2480358" rtl="0" eaLnBrk="1" fontAlgn="base" hangingPunct="1">
        <a:spcBef>
          <a:spcPct val="20000"/>
        </a:spcBef>
        <a:spcAft>
          <a:spcPct val="0"/>
        </a:spcAft>
        <a:buChar char="»"/>
        <a:defRPr sz="5439">
          <a:solidFill>
            <a:schemeClr val="tx1"/>
          </a:solidFill>
          <a:latin typeface="+mn-lt"/>
        </a:defRPr>
      </a:lvl9pPr>
    </p:bodyStyle>
    <p:otherStyle>
      <a:defPPr>
        <a:defRPr lang="en-US"/>
      </a:defPPr>
      <a:lvl1pPr marL="0" algn="l" defTabSz="904232" rtl="0" eaLnBrk="1" latinLnBrk="0" hangingPunct="1">
        <a:defRPr sz="1780" kern="1200">
          <a:solidFill>
            <a:schemeClr val="tx1"/>
          </a:solidFill>
          <a:latin typeface="+mn-lt"/>
          <a:ea typeface="+mn-ea"/>
          <a:cs typeface="+mn-cs"/>
        </a:defRPr>
      </a:lvl1pPr>
      <a:lvl2pPr marL="452116" algn="l" defTabSz="904232" rtl="0" eaLnBrk="1" latinLnBrk="0" hangingPunct="1">
        <a:defRPr sz="1780" kern="1200">
          <a:solidFill>
            <a:schemeClr val="tx1"/>
          </a:solidFill>
          <a:latin typeface="+mn-lt"/>
          <a:ea typeface="+mn-ea"/>
          <a:cs typeface="+mn-cs"/>
        </a:defRPr>
      </a:lvl2pPr>
      <a:lvl3pPr marL="904232" algn="l" defTabSz="904232" rtl="0" eaLnBrk="1" latinLnBrk="0" hangingPunct="1">
        <a:defRPr sz="1780" kern="1200">
          <a:solidFill>
            <a:schemeClr val="tx1"/>
          </a:solidFill>
          <a:latin typeface="+mn-lt"/>
          <a:ea typeface="+mn-ea"/>
          <a:cs typeface="+mn-cs"/>
        </a:defRPr>
      </a:lvl3pPr>
      <a:lvl4pPr marL="1356348" algn="l" defTabSz="904232" rtl="0" eaLnBrk="1" latinLnBrk="0" hangingPunct="1">
        <a:defRPr sz="1780" kern="1200">
          <a:solidFill>
            <a:schemeClr val="tx1"/>
          </a:solidFill>
          <a:latin typeface="+mn-lt"/>
          <a:ea typeface="+mn-ea"/>
          <a:cs typeface="+mn-cs"/>
        </a:defRPr>
      </a:lvl4pPr>
      <a:lvl5pPr marL="1808464" algn="l" defTabSz="904232" rtl="0" eaLnBrk="1" latinLnBrk="0" hangingPunct="1">
        <a:defRPr sz="1780" kern="1200">
          <a:solidFill>
            <a:schemeClr val="tx1"/>
          </a:solidFill>
          <a:latin typeface="+mn-lt"/>
          <a:ea typeface="+mn-ea"/>
          <a:cs typeface="+mn-cs"/>
        </a:defRPr>
      </a:lvl5pPr>
      <a:lvl6pPr marL="2260580" algn="l" defTabSz="904232" rtl="0" eaLnBrk="1" latinLnBrk="0" hangingPunct="1">
        <a:defRPr sz="1780" kern="1200">
          <a:solidFill>
            <a:schemeClr val="tx1"/>
          </a:solidFill>
          <a:latin typeface="+mn-lt"/>
          <a:ea typeface="+mn-ea"/>
          <a:cs typeface="+mn-cs"/>
        </a:defRPr>
      </a:lvl6pPr>
      <a:lvl7pPr marL="2712696" algn="l" defTabSz="904232" rtl="0" eaLnBrk="1" latinLnBrk="0" hangingPunct="1">
        <a:defRPr sz="1780" kern="1200">
          <a:solidFill>
            <a:schemeClr val="tx1"/>
          </a:solidFill>
          <a:latin typeface="+mn-lt"/>
          <a:ea typeface="+mn-ea"/>
          <a:cs typeface="+mn-cs"/>
        </a:defRPr>
      </a:lvl7pPr>
      <a:lvl8pPr marL="3164812" algn="l" defTabSz="904232" rtl="0" eaLnBrk="1" latinLnBrk="0" hangingPunct="1">
        <a:defRPr sz="1780" kern="1200">
          <a:solidFill>
            <a:schemeClr val="tx1"/>
          </a:solidFill>
          <a:latin typeface="+mn-lt"/>
          <a:ea typeface="+mn-ea"/>
          <a:cs typeface="+mn-cs"/>
        </a:defRPr>
      </a:lvl8pPr>
      <a:lvl9pPr marL="3616927" algn="l" defTabSz="904232" rtl="0" eaLnBrk="1" latinLnBrk="0" hangingPunct="1">
        <a:defRPr sz="1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29" name="Rectangle 29"/>
          <p:cNvSpPr>
            <a:spLocks noChangeArrowheads="1"/>
          </p:cNvSpPr>
          <p:nvPr/>
        </p:nvSpPr>
        <p:spPr bwMode="auto">
          <a:xfrm>
            <a:off x="1249380" y="3737888"/>
            <a:ext cx="7496154" cy="713629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0" name="Rectangle 5"/>
          <p:cNvSpPr>
            <a:spLocks noChangeArrowheads="1"/>
          </p:cNvSpPr>
          <p:nvPr/>
        </p:nvSpPr>
        <p:spPr bwMode="auto">
          <a:xfrm>
            <a:off x="1438566" y="1742601"/>
            <a:ext cx="25604954" cy="1065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t>Presenter name, Associates and Collaborators</a:t>
            </a:r>
            <a:r>
              <a:rPr lang="en-US" sz="4747" b="1" dirty="0"/>
              <a:t/>
            </a:r>
            <a:br>
              <a:rPr lang="en-US" sz="4747" b="1" dirty="0"/>
            </a:br>
            <a:r>
              <a:rPr lang="en-US" sz="2373" b="1" dirty="0">
                <a:solidFill>
                  <a:srgbClr val="000000"/>
                </a:solidFill>
              </a:rPr>
              <a:t>Department of XXXXXXXXXXXXXXXX, College of XXXXXXXXXXXXXXXXXX, The University of Tennessee Health Science C</a:t>
            </a:r>
            <a:r>
              <a:rPr lang="en-US" sz="2769" b="1" dirty="0">
                <a:solidFill>
                  <a:srgbClr val="000000"/>
                </a:solidFill>
              </a:rPr>
              <a:t>enter</a:t>
            </a:r>
          </a:p>
        </p:txBody>
      </p:sp>
      <p:sp>
        <p:nvSpPr>
          <p:cNvPr id="31" name="TextBox 93"/>
          <p:cNvSpPr txBox="1">
            <a:spLocks noChangeArrowheads="1"/>
          </p:cNvSpPr>
          <p:nvPr/>
        </p:nvSpPr>
        <p:spPr bwMode="auto">
          <a:xfrm>
            <a:off x="1407555" y="751818"/>
            <a:ext cx="25582034" cy="1096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latin typeface="Minion Pro SmBd"/>
                <a:cs typeface="Minion Pro SmBd"/>
              </a:rPr>
              <a:t>Template for a 40”x 22.25” poster – Title </a:t>
            </a:r>
            <a:r>
              <a:rPr lang="en-US" sz="6527" dirty="0">
                <a:solidFill>
                  <a:srgbClr val="000000"/>
                </a:solidFill>
                <a:latin typeface="Minion Pro SmBd"/>
                <a:cs typeface="Minion Pro SmBd"/>
              </a:rPr>
              <a:t>goes here</a:t>
            </a:r>
          </a:p>
        </p:txBody>
      </p:sp>
      <p:sp>
        <p:nvSpPr>
          <p:cNvPr id="32" name="Rectangle 33"/>
          <p:cNvSpPr>
            <a:spLocks noChangeArrowheads="1"/>
          </p:cNvSpPr>
          <p:nvPr/>
        </p:nvSpPr>
        <p:spPr bwMode="auto">
          <a:xfrm>
            <a:off x="1280387" y="11395033"/>
            <a:ext cx="7505401" cy="794369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33" name="Rectangle 32"/>
          <p:cNvSpPr>
            <a:spLocks noChangeArrowheads="1"/>
          </p:cNvSpPr>
          <p:nvPr/>
        </p:nvSpPr>
        <p:spPr bwMode="auto">
          <a:xfrm>
            <a:off x="10042364"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36" name="Rectangle 31"/>
          <p:cNvSpPr>
            <a:spLocks noChangeArrowheads="1"/>
          </p:cNvSpPr>
          <p:nvPr/>
        </p:nvSpPr>
        <p:spPr bwMode="auto">
          <a:xfrm>
            <a:off x="18646162" y="3737887"/>
            <a:ext cx="7496154" cy="1560083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37" name="Rectangle 36"/>
          <p:cNvSpPr>
            <a:spLocks noChangeArrowheads="1"/>
          </p:cNvSpPr>
          <p:nvPr/>
        </p:nvSpPr>
        <p:spPr bwMode="auto">
          <a:xfrm>
            <a:off x="19072107"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38" name="Rectangle 35"/>
          <p:cNvSpPr>
            <a:spLocks noChangeArrowheads="1"/>
          </p:cNvSpPr>
          <p:nvPr/>
        </p:nvSpPr>
        <p:spPr bwMode="auto">
          <a:xfrm>
            <a:off x="27280972" y="7658341"/>
            <a:ext cx="7496154" cy="1168038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39" name="Rectangle 34"/>
          <p:cNvSpPr>
            <a:spLocks noChangeArrowheads="1"/>
          </p:cNvSpPr>
          <p:nvPr/>
        </p:nvSpPr>
        <p:spPr bwMode="auto">
          <a:xfrm>
            <a:off x="27249960" y="3737887"/>
            <a:ext cx="7500439" cy="343980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40" name="Rectangle 39"/>
          <p:cNvSpPr>
            <a:spLocks noChangeArrowheads="1"/>
          </p:cNvSpPr>
          <p:nvPr/>
        </p:nvSpPr>
        <p:spPr bwMode="auto">
          <a:xfrm>
            <a:off x="22080462"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43" name="Text Box 22"/>
          <p:cNvSpPr txBox="1">
            <a:spLocks noChangeArrowheads="1"/>
          </p:cNvSpPr>
          <p:nvPr/>
        </p:nvSpPr>
        <p:spPr bwMode="auto">
          <a:xfrm>
            <a:off x="21934188" y="13312422"/>
            <a:ext cx="2206303" cy="12115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20" name="Rectangle 21">
            <a:extLst>
              <a:ext uri="{FF2B5EF4-FFF2-40B4-BE49-F238E27FC236}">
                <a16:creationId xmlns:a16="http://schemas.microsoft.com/office/drawing/2014/main" id="{B4B46D1E-83F7-AD47-AFE2-1972A16B5232}"/>
              </a:ext>
            </a:extLst>
          </p:cNvPr>
          <p:cNvSpPr>
            <a:spLocks noChangeArrowheads="1"/>
          </p:cNvSpPr>
          <p:nvPr/>
        </p:nvSpPr>
        <p:spPr bwMode="auto">
          <a:xfrm>
            <a:off x="10428980"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21" name="Text Box 22">
            <a:extLst>
              <a:ext uri="{FF2B5EF4-FFF2-40B4-BE49-F238E27FC236}">
                <a16:creationId xmlns:a16="http://schemas.microsoft.com/office/drawing/2014/main" id="{1ED73BC8-7C25-DE44-B16D-3D708F36CB6E}"/>
              </a:ext>
            </a:extLst>
          </p:cNvPr>
          <p:cNvSpPr txBox="1">
            <a:spLocks noChangeArrowheads="1"/>
          </p:cNvSpPr>
          <p:nvPr/>
        </p:nvSpPr>
        <p:spPr bwMode="auto">
          <a:xfrm>
            <a:off x="10269514" y="14691212"/>
            <a:ext cx="5342070" cy="785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3" name="Rectangle 2">
            <a:extLst>
              <a:ext uri="{FF2B5EF4-FFF2-40B4-BE49-F238E27FC236}">
                <a16:creationId xmlns:a16="http://schemas.microsoft.com/office/drawing/2014/main" id="{33DCE5D1-3C3D-AF7E-21AB-95837E534E46}"/>
              </a:ext>
            </a:extLst>
          </p:cNvPr>
          <p:cNvSpPr/>
          <p:nvPr/>
        </p:nvSpPr>
        <p:spPr bwMode="auto">
          <a:xfrm>
            <a:off x="25946291" y="60419"/>
            <a:ext cx="8671363"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4" name="Picture 3">
            <a:extLst>
              <a:ext uri="{FF2B5EF4-FFF2-40B4-BE49-F238E27FC236}">
                <a16:creationId xmlns:a16="http://schemas.microsoft.com/office/drawing/2014/main" id="{775565FE-CCDA-EF5D-DF9C-F68D0A81A0F6}"/>
              </a:ext>
            </a:extLst>
          </p:cNvPr>
          <p:cNvPicPr>
            <a:picLocks noChangeAspect="1"/>
          </p:cNvPicPr>
          <p:nvPr/>
        </p:nvPicPr>
        <p:blipFill>
          <a:blip r:embed="rId3"/>
          <a:stretch>
            <a:fillRect/>
          </a:stretch>
        </p:blipFill>
        <p:spPr>
          <a:xfrm>
            <a:off x="26606550" y="745883"/>
            <a:ext cx="7581900" cy="1574800"/>
          </a:xfrm>
          <a:prstGeom prst="rect">
            <a:avLst/>
          </a:prstGeom>
        </p:spPr>
      </p:pic>
    </p:spTree>
    <p:extLst>
      <p:ext uri="{BB962C8B-B14F-4D97-AF65-F5344CB8AC3E}">
        <p14:creationId xmlns:p14="http://schemas.microsoft.com/office/powerpoint/2010/main" val="1487357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30" name="Rectangle 5"/>
          <p:cNvSpPr>
            <a:spLocks noChangeArrowheads="1"/>
          </p:cNvSpPr>
          <p:nvPr/>
        </p:nvSpPr>
        <p:spPr bwMode="auto">
          <a:xfrm>
            <a:off x="1618720" y="2118683"/>
            <a:ext cx="25991875" cy="1065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solidFill>
                  <a:srgbClr val="FFFFFF"/>
                </a:solidFill>
              </a:rPr>
              <a:t>Presenter name, Associates and Collaborators</a:t>
            </a:r>
            <a:r>
              <a:rPr lang="en-US" sz="4747" b="1" dirty="0">
                <a:solidFill>
                  <a:srgbClr val="FFFFFF"/>
                </a:solidFill>
              </a:rPr>
              <a:t/>
            </a:r>
            <a:br>
              <a:rPr lang="en-US" sz="4747" b="1" dirty="0">
                <a:solidFill>
                  <a:srgbClr val="FFFFFF"/>
                </a:solidFill>
              </a:rPr>
            </a:br>
            <a:r>
              <a:rPr lang="en-US" sz="2373" b="1" dirty="0">
                <a:solidFill>
                  <a:srgbClr val="FFFFFF"/>
                </a:solidFill>
              </a:rPr>
              <a:t>Department of XXXXXXXXXXXXXXXX, College of XXXXXXXXXXXXXXXXXX, The University of Tennessee Health Science C</a:t>
            </a:r>
            <a:r>
              <a:rPr lang="en-US" sz="2769" b="1" dirty="0">
                <a:solidFill>
                  <a:srgbClr val="FFFFFF"/>
                </a:solidFill>
              </a:rPr>
              <a:t>enter</a:t>
            </a:r>
          </a:p>
        </p:txBody>
      </p:sp>
      <p:sp>
        <p:nvSpPr>
          <p:cNvPr id="31" name="TextBox 93"/>
          <p:cNvSpPr txBox="1">
            <a:spLocks noChangeArrowheads="1"/>
          </p:cNvSpPr>
          <p:nvPr/>
        </p:nvSpPr>
        <p:spPr bwMode="auto">
          <a:xfrm>
            <a:off x="1673324" y="895327"/>
            <a:ext cx="25991876" cy="1096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solidFill>
                  <a:schemeClr val="bg1"/>
                </a:solidFill>
                <a:latin typeface="Minion Pro SmBd"/>
                <a:cs typeface="Minion Pro SmBd"/>
              </a:rPr>
              <a:t>Template for a 40” </a:t>
            </a:r>
            <a:r>
              <a:rPr lang="en-US" sz="6527">
                <a:solidFill>
                  <a:schemeClr val="bg1"/>
                </a:solidFill>
                <a:latin typeface="Minion Pro SmBd"/>
                <a:cs typeface="Minion Pro SmBd"/>
              </a:rPr>
              <a:t>x 22.5” </a:t>
            </a:r>
            <a:r>
              <a:rPr lang="en-US" sz="6527" dirty="0">
                <a:solidFill>
                  <a:schemeClr val="bg1"/>
                </a:solidFill>
                <a:latin typeface="Minion Pro SmBd"/>
                <a:cs typeface="Minion Pro SmBd"/>
              </a:rPr>
              <a:t>poster – Title goes here</a:t>
            </a:r>
          </a:p>
        </p:txBody>
      </p:sp>
      <p:sp>
        <p:nvSpPr>
          <p:cNvPr id="2" name="Rectangle 1">
            <a:extLst>
              <a:ext uri="{FF2B5EF4-FFF2-40B4-BE49-F238E27FC236}">
                <a16:creationId xmlns:a16="http://schemas.microsoft.com/office/drawing/2014/main" id="{5FB43EB1-509D-10F9-7224-FA4D8FA86D6E}"/>
              </a:ext>
            </a:extLst>
          </p:cNvPr>
          <p:cNvSpPr>
            <a:spLocks noChangeArrowheads="1"/>
          </p:cNvSpPr>
          <p:nvPr/>
        </p:nvSpPr>
        <p:spPr bwMode="auto">
          <a:xfrm>
            <a:off x="1618720" y="4156469"/>
            <a:ext cx="7496154" cy="7136297"/>
          </a:xfrm>
          <a:prstGeom prst="rect">
            <a:avLst/>
          </a:prstGeom>
          <a:solidFill>
            <a:schemeClr val="bg1"/>
          </a:solidFill>
          <a:ln>
            <a:noFill/>
          </a:ln>
          <a:extLst>
            <a:ext uri="{91240B29-F687-4f45-9708-019B960494DF}">
              <a14:hiddenLine xmlns:lc="http://schemas.openxmlformats.org/drawingml/2006/lockedCanvas" xmlns="" xmlns:a14="http://schemas.microsoft.com/office/drawing/2010/main"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2">
            <a:extLst>
              <a:ext uri="{FF2B5EF4-FFF2-40B4-BE49-F238E27FC236}">
                <a16:creationId xmlns:a16="http://schemas.microsoft.com/office/drawing/2014/main" id="{3FDD1141-302D-E35F-B50D-A048B4E20A85}"/>
              </a:ext>
            </a:extLst>
          </p:cNvPr>
          <p:cNvSpPr>
            <a:spLocks noChangeArrowheads="1"/>
          </p:cNvSpPr>
          <p:nvPr/>
        </p:nvSpPr>
        <p:spPr bwMode="auto">
          <a:xfrm>
            <a:off x="1649727" y="11813614"/>
            <a:ext cx="7505401" cy="7943695"/>
          </a:xfrm>
          <a:prstGeom prst="rect">
            <a:avLst/>
          </a:prstGeom>
          <a:solidFill>
            <a:schemeClr val="bg1"/>
          </a:solidFill>
          <a:ln>
            <a:noFill/>
          </a:ln>
          <a:extLst>
            <a:ext uri="{91240B29-F687-4f45-9708-019B960494DF}">
              <a14:hiddenLine xmlns:lc="http://schemas.openxmlformats.org/drawingml/2006/lockedCanvas" xmlns="" xmlns:a14="http://schemas.microsoft.com/office/drawing/2010/main"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CC96570C-50C1-B1FD-3D55-319A34352A85}"/>
              </a:ext>
            </a:extLst>
          </p:cNvPr>
          <p:cNvSpPr>
            <a:spLocks noChangeArrowheads="1"/>
          </p:cNvSpPr>
          <p:nvPr/>
        </p:nvSpPr>
        <p:spPr bwMode="auto">
          <a:xfrm>
            <a:off x="10222518" y="4156467"/>
            <a:ext cx="7496154" cy="15600840"/>
          </a:xfrm>
          <a:prstGeom prst="rect">
            <a:avLst/>
          </a:prstGeom>
          <a:solidFill>
            <a:schemeClr val="bg1"/>
          </a:solidFill>
          <a:ln w="9525">
            <a:noFill/>
            <a:miter lim="800000"/>
            <a:headEnd/>
            <a:tailEnd/>
          </a:ln>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7" name="Rectangle 6">
            <a:extLst>
              <a:ext uri="{FF2B5EF4-FFF2-40B4-BE49-F238E27FC236}">
                <a16:creationId xmlns:a16="http://schemas.microsoft.com/office/drawing/2014/main" id="{5F913B2D-ADD1-ADA9-60B3-8170471E1092}"/>
              </a:ext>
            </a:extLst>
          </p:cNvPr>
          <p:cNvSpPr>
            <a:spLocks noChangeArrowheads="1"/>
          </p:cNvSpPr>
          <p:nvPr/>
        </p:nvSpPr>
        <p:spPr bwMode="auto">
          <a:xfrm>
            <a:off x="18826316" y="4156468"/>
            <a:ext cx="7496154" cy="15600839"/>
          </a:xfrm>
          <a:prstGeom prst="rect">
            <a:avLst/>
          </a:prstGeom>
          <a:solidFill>
            <a:schemeClr val="bg1"/>
          </a:solidFill>
          <a:ln>
            <a:noFill/>
          </a:ln>
          <a:extLst>
            <a:ext uri="{91240B29-F687-4f45-9708-019B960494DF}">
              <a14:hiddenLine xmlns:lc="http://schemas.openxmlformats.org/drawingml/2006/lockedCanvas" xmlns="" xmlns:a14="http://schemas.microsoft.com/office/drawing/2010/main"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8" name="Rectangle 7">
            <a:extLst>
              <a:ext uri="{FF2B5EF4-FFF2-40B4-BE49-F238E27FC236}">
                <a16:creationId xmlns:a16="http://schemas.microsoft.com/office/drawing/2014/main" id="{0DCCAC7C-CDF6-4CBB-6F0F-2F0B769B5055}"/>
              </a:ext>
            </a:extLst>
          </p:cNvPr>
          <p:cNvSpPr>
            <a:spLocks noChangeArrowheads="1"/>
          </p:cNvSpPr>
          <p:nvPr/>
        </p:nvSpPr>
        <p:spPr bwMode="auto">
          <a:xfrm>
            <a:off x="19252261" y="10155012"/>
            <a:ext cx="2826577" cy="5274510"/>
          </a:xfrm>
          <a:prstGeom prst="rect">
            <a:avLst/>
          </a:prstGeom>
          <a:solidFill>
            <a:srgbClr val="EEEEEE"/>
          </a:solidFill>
          <a:ln w="9525">
            <a:solidFill>
              <a:schemeClr val="tx1"/>
            </a:solidFill>
            <a:miter lim="800000"/>
            <a:headEnd/>
            <a:tailEnd/>
          </a:ln>
        </p:spPr>
        <p:txBody>
          <a:bodyPr wrap="none"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4846"/>
          </a:p>
        </p:txBody>
      </p:sp>
      <p:sp>
        <p:nvSpPr>
          <p:cNvPr id="9" name="Rectangle 8">
            <a:extLst>
              <a:ext uri="{FF2B5EF4-FFF2-40B4-BE49-F238E27FC236}">
                <a16:creationId xmlns:a16="http://schemas.microsoft.com/office/drawing/2014/main" id="{1EC23ECE-1E2E-F0D2-8084-CA1D19364E61}"/>
              </a:ext>
            </a:extLst>
          </p:cNvPr>
          <p:cNvSpPr>
            <a:spLocks noChangeArrowheads="1"/>
          </p:cNvSpPr>
          <p:nvPr/>
        </p:nvSpPr>
        <p:spPr bwMode="auto">
          <a:xfrm>
            <a:off x="27461126" y="8076921"/>
            <a:ext cx="7496154" cy="11680384"/>
          </a:xfrm>
          <a:prstGeom prst="rect">
            <a:avLst/>
          </a:prstGeom>
          <a:solidFill>
            <a:schemeClr val="bg1"/>
          </a:solidFill>
          <a:ln>
            <a:noFill/>
          </a:ln>
          <a:extLst>
            <a:ext uri="{91240B29-F687-4f45-9708-019B960494DF}">
              <a14:hiddenLine xmlns:lc="http://schemas.openxmlformats.org/drawingml/2006/lockedCanvas" xmlns="" xmlns:a14="http://schemas.microsoft.com/office/drawing/2010/main"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10" name="Rectangle 9">
            <a:extLst>
              <a:ext uri="{FF2B5EF4-FFF2-40B4-BE49-F238E27FC236}">
                <a16:creationId xmlns:a16="http://schemas.microsoft.com/office/drawing/2014/main" id="{1E34E164-23E4-78DC-2A6F-67075BF1E28E}"/>
              </a:ext>
            </a:extLst>
          </p:cNvPr>
          <p:cNvSpPr>
            <a:spLocks noChangeArrowheads="1"/>
          </p:cNvSpPr>
          <p:nvPr/>
        </p:nvSpPr>
        <p:spPr bwMode="auto">
          <a:xfrm>
            <a:off x="27430114" y="4156468"/>
            <a:ext cx="7500439" cy="3439803"/>
          </a:xfrm>
          <a:prstGeom prst="rect">
            <a:avLst/>
          </a:prstGeom>
          <a:solidFill>
            <a:schemeClr val="bg1"/>
          </a:solidFill>
          <a:ln>
            <a:noFill/>
          </a:ln>
          <a:extLst>
            <a:ext uri="{91240B29-F687-4f45-9708-019B960494DF}">
              <a14:hiddenLine xmlns:lc="http://schemas.openxmlformats.org/drawingml/2006/lockedCanvas" xmlns="" xmlns:a14="http://schemas.microsoft.com/office/drawing/2010/main"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1" name="Rectangle 10">
            <a:extLst>
              <a:ext uri="{FF2B5EF4-FFF2-40B4-BE49-F238E27FC236}">
                <a16:creationId xmlns:a16="http://schemas.microsoft.com/office/drawing/2014/main" id="{25E139C2-FBB0-E9D2-F11D-563BD3AF9CFF}"/>
              </a:ext>
            </a:extLst>
          </p:cNvPr>
          <p:cNvSpPr>
            <a:spLocks noChangeArrowheads="1"/>
          </p:cNvSpPr>
          <p:nvPr/>
        </p:nvSpPr>
        <p:spPr bwMode="auto">
          <a:xfrm>
            <a:off x="22260616" y="10160111"/>
            <a:ext cx="2257234" cy="2248032"/>
          </a:xfrm>
          <a:prstGeom prst="rect">
            <a:avLst/>
          </a:prstGeom>
          <a:solidFill>
            <a:srgbClr val="EEEEEE"/>
          </a:solidFill>
          <a:ln w="9525">
            <a:solidFill>
              <a:schemeClr val="tx1"/>
            </a:solidFill>
            <a:miter lim="800000"/>
            <a:headEnd/>
            <a:tailEnd/>
          </a:ln>
        </p:spPr>
        <p:txBody>
          <a:bodyPr wrap="none"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4846"/>
          </a:p>
        </p:txBody>
      </p:sp>
      <p:sp>
        <p:nvSpPr>
          <p:cNvPr id="12" name="Text Box 22">
            <a:extLst>
              <a:ext uri="{FF2B5EF4-FFF2-40B4-BE49-F238E27FC236}">
                <a16:creationId xmlns:a16="http://schemas.microsoft.com/office/drawing/2014/main" id="{A01A3314-F5F7-DA00-ADD2-5980A8BFB548}"/>
              </a:ext>
            </a:extLst>
          </p:cNvPr>
          <p:cNvSpPr txBox="1">
            <a:spLocks noChangeArrowheads="1"/>
          </p:cNvSpPr>
          <p:nvPr/>
        </p:nvSpPr>
        <p:spPr bwMode="auto">
          <a:xfrm>
            <a:off x="22114342" y="13731003"/>
            <a:ext cx="2206303" cy="1211505"/>
          </a:xfrm>
          <a:prstGeom prst="rect">
            <a:avLst/>
          </a:prstGeom>
          <a:noFill/>
          <a:ln>
            <a:noFill/>
          </a:ln>
          <a:extLst>
            <a:ext uri="{909E8E84-426E-40dd-AFC4-6F175D3DCCD1}">
              <a14:hiddenFill xmlns:lc="http://schemas.openxmlformats.org/drawingml/2006/lockedCanvas" xmlns="" xmlns:a14="http://schemas.microsoft.com/office/drawing/2010/main">
                <a:solidFill>
                  <a:srgbClr val="FFFFFF"/>
                </a:solidFill>
              </a14:hiddenFill>
            </a:ext>
            <a:ext uri="{91240B29-F687-4f45-9708-019B960494DF}">
              <a14:hiddenLine xmlns:lc="http://schemas.openxmlformats.org/drawingml/2006/lockedCanvas" xmlns="" xmlns:a14="http://schemas.microsoft.com/office/drawing/2010/main" w="9525">
                <a:solidFill>
                  <a:srgbClr val="000000"/>
                </a:solidFill>
                <a:miter lim="800000"/>
                <a:headEnd/>
                <a:tailEnd/>
              </a14:hiddenLine>
            </a:ext>
          </a:extLst>
        </p:spPr>
        <p:txBody>
          <a:bodyPr wrap="square" lIns="178000" tIns="178000" rIns="178000" bIns="178000">
            <a:spAutoFit/>
          </a:bodyP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eaLnBrk="1" hangingPunct="1"/>
            <a:r>
              <a:rPr lang="en-AU" sz="1384" i="1" dirty="0"/>
              <a:t>Captions set in a serif style font such as Minion, 16 to 24 size, italic style. </a:t>
            </a:r>
          </a:p>
        </p:txBody>
      </p:sp>
      <p:sp>
        <p:nvSpPr>
          <p:cNvPr id="13" name="Rectangle 12">
            <a:extLst>
              <a:ext uri="{FF2B5EF4-FFF2-40B4-BE49-F238E27FC236}">
                <a16:creationId xmlns:a16="http://schemas.microsoft.com/office/drawing/2014/main" id="{B4B46D1E-83F7-AD47-AFE2-1972A16B5232}"/>
              </a:ext>
            </a:extLst>
          </p:cNvPr>
          <p:cNvSpPr>
            <a:spLocks noChangeArrowheads="1"/>
          </p:cNvSpPr>
          <p:nvPr/>
        </p:nvSpPr>
        <p:spPr bwMode="auto">
          <a:xfrm>
            <a:off x="10609134" y="11397375"/>
            <a:ext cx="5231953" cy="3465740"/>
          </a:xfrm>
          <a:prstGeom prst="rect">
            <a:avLst/>
          </a:prstGeom>
          <a:solidFill>
            <a:srgbClr val="EEEEEE"/>
          </a:solidFill>
          <a:ln w="9525">
            <a:solidFill>
              <a:schemeClr val="tx1"/>
            </a:solidFill>
            <a:miter lim="800000"/>
            <a:headEnd/>
            <a:tailEnd/>
          </a:ln>
        </p:spPr>
        <p:txBody>
          <a:bodyPr wrap="none"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4846"/>
          </a:p>
        </p:txBody>
      </p:sp>
      <p:sp>
        <p:nvSpPr>
          <p:cNvPr id="14" name="Text Box 22">
            <a:extLst>
              <a:ext uri="{FF2B5EF4-FFF2-40B4-BE49-F238E27FC236}">
                <a16:creationId xmlns:a16="http://schemas.microsoft.com/office/drawing/2014/main" id="{1ED73BC8-7C25-DE44-B16D-3D708F36CB6E}"/>
              </a:ext>
            </a:extLst>
          </p:cNvPr>
          <p:cNvSpPr txBox="1">
            <a:spLocks noChangeArrowheads="1"/>
          </p:cNvSpPr>
          <p:nvPr/>
        </p:nvSpPr>
        <p:spPr bwMode="auto">
          <a:xfrm>
            <a:off x="10449668" y="15109793"/>
            <a:ext cx="5342070" cy="785491"/>
          </a:xfrm>
          <a:prstGeom prst="rect">
            <a:avLst/>
          </a:prstGeom>
          <a:noFill/>
          <a:ln>
            <a:noFill/>
          </a:ln>
          <a:extLst>
            <a:ext uri="{909E8E84-426E-40dd-AFC4-6F175D3DCCD1}">
              <a14:hiddenFill xmlns:lc="http://schemas.openxmlformats.org/drawingml/2006/lockedCanvas" xmlns="" xmlns:a14="http://schemas.microsoft.com/office/drawing/2010/main">
                <a:solidFill>
                  <a:srgbClr val="FFFFFF"/>
                </a:solidFill>
              </a14:hiddenFill>
            </a:ext>
            <a:ext uri="{91240B29-F687-4f45-9708-019B960494DF}">
              <a14:hiddenLine xmlns:lc="http://schemas.openxmlformats.org/drawingml/2006/lockedCanvas" xmlns="" xmlns:a14="http://schemas.microsoft.com/office/drawing/2010/main" w="9525">
                <a:solidFill>
                  <a:srgbClr val="000000"/>
                </a:solidFill>
                <a:miter lim="800000"/>
                <a:headEnd/>
                <a:tailEnd/>
              </a14:hiddenLine>
            </a:ext>
          </a:extLst>
        </p:spPr>
        <p:txBody>
          <a:bodyPr wrap="square" lIns="178000" tIns="178000" rIns="178000" bIns="178000">
            <a:spAutoFit/>
          </a:bodyP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eaLnBrk="1" hangingPunct="1"/>
            <a:r>
              <a:rPr lang="en-AU" sz="1384" i="1" dirty="0"/>
              <a:t>Captions set in a serif style font such as Minion, 16 to 24 size, italic style. </a:t>
            </a:r>
          </a:p>
        </p:txBody>
      </p:sp>
      <p:sp>
        <p:nvSpPr>
          <p:cNvPr id="17" name="Rectangle 16">
            <a:extLst>
              <a:ext uri="{FF2B5EF4-FFF2-40B4-BE49-F238E27FC236}">
                <a16:creationId xmlns:a16="http://schemas.microsoft.com/office/drawing/2014/main" id="{6E7E9900-66D0-FE11-5D43-1A0562C88837}"/>
              </a:ext>
            </a:extLst>
          </p:cNvPr>
          <p:cNvSpPr/>
          <p:nvPr/>
        </p:nvSpPr>
        <p:spPr bwMode="auto">
          <a:xfrm>
            <a:off x="26198539" y="-2643"/>
            <a:ext cx="8671363"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18" name="Picture 17">
            <a:extLst>
              <a:ext uri="{FF2B5EF4-FFF2-40B4-BE49-F238E27FC236}">
                <a16:creationId xmlns:a16="http://schemas.microsoft.com/office/drawing/2014/main" id="{ECDBE436-28B3-4D11-EB2C-B261D97DDF82}"/>
              </a:ext>
            </a:extLst>
          </p:cNvPr>
          <p:cNvPicPr>
            <a:picLocks noChangeAspect="1"/>
          </p:cNvPicPr>
          <p:nvPr/>
        </p:nvPicPr>
        <p:blipFill>
          <a:blip r:embed="rId3"/>
          <a:stretch>
            <a:fillRect/>
          </a:stretch>
        </p:blipFill>
        <p:spPr>
          <a:xfrm>
            <a:off x="26858798" y="682821"/>
            <a:ext cx="7581900" cy="1574800"/>
          </a:xfrm>
          <a:prstGeom prst="rect">
            <a:avLst/>
          </a:prstGeom>
        </p:spPr>
      </p:pic>
    </p:spTree>
    <p:extLst>
      <p:ext uri="{BB962C8B-B14F-4D97-AF65-F5344CB8AC3E}">
        <p14:creationId xmlns:p14="http://schemas.microsoft.com/office/powerpoint/2010/main" val="2376376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469572" y="726291"/>
            <a:ext cx="33224825" cy="2356751"/>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30" name="Rectangle 5"/>
          <p:cNvSpPr>
            <a:spLocks noChangeArrowheads="1"/>
          </p:cNvSpPr>
          <p:nvPr/>
        </p:nvSpPr>
        <p:spPr bwMode="auto">
          <a:xfrm>
            <a:off x="1881602" y="1919206"/>
            <a:ext cx="25991875" cy="1065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t>Presenter name, Associates and Collaborators</a:t>
            </a:r>
            <a:r>
              <a:rPr lang="en-US" sz="4747" b="1" dirty="0"/>
              <a:t/>
            </a:r>
            <a:br>
              <a:rPr lang="en-US" sz="4747" b="1" dirty="0"/>
            </a:br>
            <a:r>
              <a:rPr lang="en-US" sz="2373" b="1" dirty="0">
                <a:solidFill>
                  <a:srgbClr val="000000"/>
                </a:solidFill>
              </a:rPr>
              <a:t>Department of XXXXXXXXXXXXXXXX, College of XXXXXXXXXXXXXXXXXX, The University of Tennessee Health Science C</a:t>
            </a:r>
            <a:r>
              <a:rPr lang="en-US" sz="2769" b="1" dirty="0">
                <a:solidFill>
                  <a:srgbClr val="000000"/>
                </a:solidFill>
              </a:rPr>
              <a:t>enter</a:t>
            </a:r>
          </a:p>
        </p:txBody>
      </p:sp>
      <p:sp>
        <p:nvSpPr>
          <p:cNvPr id="31" name="TextBox 93"/>
          <p:cNvSpPr txBox="1">
            <a:spLocks noChangeArrowheads="1"/>
          </p:cNvSpPr>
          <p:nvPr/>
        </p:nvSpPr>
        <p:spPr bwMode="auto">
          <a:xfrm>
            <a:off x="1827671" y="928424"/>
            <a:ext cx="25991876" cy="1096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latin typeface="Minion Pro SmBd"/>
                <a:cs typeface="Minion Pro SmBd"/>
              </a:rPr>
              <a:t>Template for a 40” x 22.5” poster – Title </a:t>
            </a:r>
            <a:r>
              <a:rPr lang="en-US" sz="6527" dirty="0">
                <a:solidFill>
                  <a:srgbClr val="000000"/>
                </a:solidFill>
                <a:latin typeface="Minion Pro SmBd"/>
                <a:cs typeface="Minion Pro SmBd"/>
              </a:rPr>
              <a:t>goes here</a:t>
            </a:r>
          </a:p>
        </p:txBody>
      </p:sp>
      <p:sp>
        <p:nvSpPr>
          <p:cNvPr id="2" name="Rectangle 29">
            <a:extLst>
              <a:ext uri="{FF2B5EF4-FFF2-40B4-BE49-F238E27FC236}">
                <a16:creationId xmlns:a16="http://schemas.microsoft.com/office/drawing/2014/main" id="{95FD4D91-1AA6-4749-BB6C-6242890EC0A0}"/>
              </a:ext>
            </a:extLst>
          </p:cNvPr>
          <p:cNvSpPr>
            <a:spLocks noChangeArrowheads="1"/>
          </p:cNvSpPr>
          <p:nvPr/>
        </p:nvSpPr>
        <p:spPr bwMode="auto">
          <a:xfrm>
            <a:off x="1690814" y="3737888"/>
            <a:ext cx="7496154" cy="713629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33">
            <a:extLst>
              <a:ext uri="{FF2B5EF4-FFF2-40B4-BE49-F238E27FC236}">
                <a16:creationId xmlns:a16="http://schemas.microsoft.com/office/drawing/2014/main" id="{89F2C1B6-5859-BED1-5264-9F844FC0EDB8}"/>
              </a:ext>
            </a:extLst>
          </p:cNvPr>
          <p:cNvSpPr>
            <a:spLocks noChangeArrowheads="1"/>
          </p:cNvSpPr>
          <p:nvPr/>
        </p:nvSpPr>
        <p:spPr bwMode="auto">
          <a:xfrm>
            <a:off x="1721821" y="11395033"/>
            <a:ext cx="7505401" cy="794369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8245C203-99A8-95C1-825B-3B065E1CAD60}"/>
              </a:ext>
            </a:extLst>
          </p:cNvPr>
          <p:cNvSpPr>
            <a:spLocks noChangeArrowheads="1"/>
          </p:cNvSpPr>
          <p:nvPr/>
        </p:nvSpPr>
        <p:spPr bwMode="auto">
          <a:xfrm>
            <a:off x="10168488"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7BC35893-CF9A-A7DF-6425-AE92A57CCAB2}"/>
              </a:ext>
            </a:extLst>
          </p:cNvPr>
          <p:cNvSpPr>
            <a:spLocks noChangeArrowheads="1"/>
          </p:cNvSpPr>
          <p:nvPr/>
        </p:nvSpPr>
        <p:spPr bwMode="auto">
          <a:xfrm>
            <a:off x="18646162" y="3737887"/>
            <a:ext cx="7496154" cy="1560083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7" name="Rectangle 6">
            <a:extLst>
              <a:ext uri="{FF2B5EF4-FFF2-40B4-BE49-F238E27FC236}">
                <a16:creationId xmlns:a16="http://schemas.microsoft.com/office/drawing/2014/main" id="{1D439E32-95EE-8014-0B8B-C2DC3BC5D912}"/>
              </a:ext>
            </a:extLst>
          </p:cNvPr>
          <p:cNvSpPr>
            <a:spLocks noChangeArrowheads="1"/>
          </p:cNvSpPr>
          <p:nvPr/>
        </p:nvSpPr>
        <p:spPr bwMode="auto">
          <a:xfrm>
            <a:off x="19072107"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8" name="Rectangle 35">
            <a:extLst>
              <a:ext uri="{FF2B5EF4-FFF2-40B4-BE49-F238E27FC236}">
                <a16:creationId xmlns:a16="http://schemas.microsoft.com/office/drawing/2014/main" id="{D0FD073A-0E8D-2C35-3735-EB9CB0546EE7}"/>
              </a:ext>
            </a:extLst>
          </p:cNvPr>
          <p:cNvSpPr>
            <a:spLocks noChangeArrowheads="1"/>
          </p:cNvSpPr>
          <p:nvPr/>
        </p:nvSpPr>
        <p:spPr bwMode="auto">
          <a:xfrm>
            <a:off x="27280972" y="7658341"/>
            <a:ext cx="7496154" cy="1168038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9" name="Rectangle 34">
            <a:extLst>
              <a:ext uri="{FF2B5EF4-FFF2-40B4-BE49-F238E27FC236}">
                <a16:creationId xmlns:a16="http://schemas.microsoft.com/office/drawing/2014/main" id="{CF07F036-87C1-DA3D-7C60-37912F5E086C}"/>
              </a:ext>
            </a:extLst>
          </p:cNvPr>
          <p:cNvSpPr>
            <a:spLocks noChangeArrowheads="1"/>
          </p:cNvSpPr>
          <p:nvPr/>
        </p:nvSpPr>
        <p:spPr bwMode="auto">
          <a:xfrm>
            <a:off x="27249960" y="3737887"/>
            <a:ext cx="7500439" cy="343980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0" name="Rectangle 9">
            <a:extLst>
              <a:ext uri="{FF2B5EF4-FFF2-40B4-BE49-F238E27FC236}">
                <a16:creationId xmlns:a16="http://schemas.microsoft.com/office/drawing/2014/main" id="{0863F611-726B-A826-20A8-FB24D2A85B52}"/>
              </a:ext>
            </a:extLst>
          </p:cNvPr>
          <p:cNvSpPr>
            <a:spLocks noChangeArrowheads="1"/>
          </p:cNvSpPr>
          <p:nvPr/>
        </p:nvSpPr>
        <p:spPr bwMode="auto">
          <a:xfrm>
            <a:off x="22080462"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1" name="Text Box 22">
            <a:extLst>
              <a:ext uri="{FF2B5EF4-FFF2-40B4-BE49-F238E27FC236}">
                <a16:creationId xmlns:a16="http://schemas.microsoft.com/office/drawing/2014/main" id="{2A1BE16D-A754-D93E-7AF8-9C732FF7B37A}"/>
              </a:ext>
            </a:extLst>
          </p:cNvPr>
          <p:cNvSpPr txBox="1">
            <a:spLocks noChangeArrowheads="1"/>
          </p:cNvSpPr>
          <p:nvPr/>
        </p:nvSpPr>
        <p:spPr bwMode="auto">
          <a:xfrm>
            <a:off x="21934188" y="13312422"/>
            <a:ext cx="2206303" cy="12115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2" name="Rectangle 21">
            <a:extLst>
              <a:ext uri="{FF2B5EF4-FFF2-40B4-BE49-F238E27FC236}">
                <a16:creationId xmlns:a16="http://schemas.microsoft.com/office/drawing/2014/main" id="{681A8DF4-3294-7FC5-081A-63F9ADDCD014}"/>
              </a:ext>
            </a:extLst>
          </p:cNvPr>
          <p:cNvSpPr>
            <a:spLocks noChangeArrowheads="1"/>
          </p:cNvSpPr>
          <p:nvPr/>
        </p:nvSpPr>
        <p:spPr bwMode="auto">
          <a:xfrm>
            <a:off x="10555104"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3" name="Text Box 22">
            <a:extLst>
              <a:ext uri="{FF2B5EF4-FFF2-40B4-BE49-F238E27FC236}">
                <a16:creationId xmlns:a16="http://schemas.microsoft.com/office/drawing/2014/main" id="{CE6CF7F4-9A61-D0D4-1ABD-482893410FFF}"/>
              </a:ext>
            </a:extLst>
          </p:cNvPr>
          <p:cNvSpPr txBox="1">
            <a:spLocks noChangeArrowheads="1"/>
          </p:cNvSpPr>
          <p:nvPr/>
        </p:nvSpPr>
        <p:spPr bwMode="auto">
          <a:xfrm>
            <a:off x="10395638" y="14691212"/>
            <a:ext cx="5342070" cy="785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5" name="Rectangle 14">
            <a:extLst>
              <a:ext uri="{FF2B5EF4-FFF2-40B4-BE49-F238E27FC236}">
                <a16:creationId xmlns:a16="http://schemas.microsoft.com/office/drawing/2014/main" id="{5A7865A5-50C5-FE37-C541-FB83DBBEAC00}"/>
              </a:ext>
            </a:extLst>
          </p:cNvPr>
          <p:cNvSpPr/>
          <p:nvPr/>
        </p:nvSpPr>
        <p:spPr bwMode="auto">
          <a:xfrm>
            <a:off x="25946291" y="60419"/>
            <a:ext cx="8671363"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16" name="Picture 15">
            <a:extLst>
              <a:ext uri="{FF2B5EF4-FFF2-40B4-BE49-F238E27FC236}">
                <a16:creationId xmlns:a16="http://schemas.microsoft.com/office/drawing/2014/main" id="{EB714A3D-DF04-4CFC-B9E1-95C6D51136C4}"/>
              </a:ext>
            </a:extLst>
          </p:cNvPr>
          <p:cNvPicPr>
            <a:picLocks noChangeAspect="1"/>
          </p:cNvPicPr>
          <p:nvPr/>
        </p:nvPicPr>
        <p:blipFill>
          <a:blip r:embed="rId3"/>
          <a:stretch>
            <a:fillRect/>
          </a:stretch>
        </p:blipFill>
        <p:spPr>
          <a:xfrm>
            <a:off x="26606550" y="745883"/>
            <a:ext cx="7581900" cy="1574800"/>
          </a:xfrm>
          <a:prstGeom prst="rect">
            <a:avLst/>
          </a:prstGeom>
        </p:spPr>
      </p:pic>
    </p:spTree>
    <p:extLst>
      <p:ext uri="{BB962C8B-B14F-4D97-AF65-F5344CB8AC3E}">
        <p14:creationId xmlns:p14="http://schemas.microsoft.com/office/powerpoint/2010/main" val="294771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8581D">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625690" y="404983"/>
            <a:ext cx="24320601" cy="2713366"/>
          </a:xfrm>
          <a:prstGeom prst="rect">
            <a:avLst/>
          </a:prstGeom>
          <a:solidFill>
            <a:srgbClr val="005C46"/>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20" name="Rectangle 5">
            <a:extLst>
              <a:ext uri="{FF2B5EF4-FFF2-40B4-BE49-F238E27FC236}">
                <a16:creationId xmlns:a16="http://schemas.microsoft.com/office/drawing/2014/main" id="{DEB4A615-7938-AA4F-91EE-7EDD0329C7C3}"/>
              </a:ext>
            </a:extLst>
          </p:cNvPr>
          <p:cNvSpPr>
            <a:spLocks noChangeArrowheads="1"/>
          </p:cNvSpPr>
          <p:nvPr/>
        </p:nvSpPr>
        <p:spPr bwMode="auto">
          <a:xfrm>
            <a:off x="2153536" y="1906744"/>
            <a:ext cx="25991875" cy="1065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solidFill>
                  <a:srgbClr val="FFFFFF"/>
                </a:solidFill>
              </a:rPr>
              <a:t>Presenter name, Associates and Collaborators</a:t>
            </a:r>
            <a:r>
              <a:rPr lang="en-US" sz="4747" b="1" dirty="0">
                <a:solidFill>
                  <a:srgbClr val="FFFFFF"/>
                </a:solidFill>
              </a:rPr>
              <a:t/>
            </a:r>
            <a:br>
              <a:rPr lang="en-US" sz="4747" b="1" dirty="0">
                <a:solidFill>
                  <a:srgbClr val="FFFFFF"/>
                </a:solidFill>
              </a:rPr>
            </a:br>
            <a:r>
              <a:rPr lang="en-US" sz="2373" b="1" dirty="0">
                <a:solidFill>
                  <a:srgbClr val="FFFFFF"/>
                </a:solidFill>
              </a:rPr>
              <a:t>Department of XXXXXXXXXXXXXXXX, College of XXXXXXXXXXXXXXXXXX, The University of Tennessee Health Science C</a:t>
            </a:r>
            <a:r>
              <a:rPr lang="en-US" sz="2769" b="1" dirty="0">
                <a:solidFill>
                  <a:srgbClr val="FFFFFF"/>
                </a:solidFill>
              </a:rPr>
              <a:t>enter</a:t>
            </a:r>
          </a:p>
        </p:txBody>
      </p:sp>
      <p:sp>
        <p:nvSpPr>
          <p:cNvPr id="21" name="TextBox 93">
            <a:extLst>
              <a:ext uri="{FF2B5EF4-FFF2-40B4-BE49-F238E27FC236}">
                <a16:creationId xmlns:a16="http://schemas.microsoft.com/office/drawing/2014/main" id="{F5A88086-B883-3A4B-9054-0F4BB831B345}"/>
              </a:ext>
            </a:extLst>
          </p:cNvPr>
          <p:cNvSpPr txBox="1">
            <a:spLocks noChangeArrowheads="1"/>
          </p:cNvSpPr>
          <p:nvPr/>
        </p:nvSpPr>
        <p:spPr bwMode="auto">
          <a:xfrm>
            <a:off x="2208140" y="683388"/>
            <a:ext cx="25991876" cy="1096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solidFill>
                  <a:schemeClr val="bg1"/>
                </a:solidFill>
                <a:latin typeface="Minion Pro SmBd"/>
                <a:cs typeface="Minion Pro SmBd"/>
              </a:rPr>
              <a:t>Template for a 40” x 22.5” poster – Title goes here</a:t>
            </a:r>
          </a:p>
        </p:txBody>
      </p:sp>
      <p:sp>
        <p:nvSpPr>
          <p:cNvPr id="2" name="Rectangle 29">
            <a:extLst>
              <a:ext uri="{FF2B5EF4-FFF2-40B4-BE49-F238E27FC236}">
                <a16:creationId xmlns:a16="http://schemas.microsoft.com/office/drawing/2014/main" id="{BA393DBC-809B-5B71-4516-42175A61FAF5}"/>
              </a:ext>
            </a:extLst>
          </p:cNvPr>
          <p:cNvSpPr>
            <a:spLocks noChangeArrowheads="1"/>
          </p:cNvSpPr>
          <p:nvPr/>
        </p:nvSpPr>
        <p:spPr bwMode="auto">
          <a:xfrm>
            <a:off x="1594684" y="3737888"/>
            <a:ext cx="7496154" cy="713629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33">
            <a:extLst>
              <a:ext uri="{FF2B5EF4-FFF2-40B4-BE49-F238E27FC236}">
                <a16:creationId xmlns:a16="http://schemas.microsoft.com/office/drawing/2014/main" id="{8A8B53F9-FF9E-BD73-B1F7-275150A31160}"/>
              </a:ext>
            </a:extLst>
          </p:cNvPr>
          <p:cNvSpPr>
            <a:spLocks noChangeArrowheads="1"/>
          </p:cNvSpPr>
          <p:nvPr/>
        </p:nvSpPr>
        <p:spPr bwMode="auto">
          <a:xfrm>
            <a:off x="1625691" y="11395033"/>
            <a:ext cx="7505401" cy="794369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0DDA32E1-8159-567E-772C-AF651AD756DA}"/>
              </a:ext>
            </a:extLst>
          </p:cNvPr>
          <p:cNvSpPr>
            <a:spLocks noChangeArrowheads="1"/>
          </p:cNvSpPr>
          <p:nvPr/>
        </p:nvSpPr>
        <p:spPr bwMode="auto">
          <a:xfrm>
            <a:off x="10198482"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3CBD7708-B8F9-CEE4-3082-B706EB06D2FC}"/>
              </a:ext>
            </a:extLst>
          </p:cNvPr>
          <p:cNvSpPr>
            <a:spLocks noChangeArrowheads="1"/>
          </p:cNvSpPr>
          <p:nvPr/>
        </p:nvSpPr>
        <p:spPr bwMode="auto">
          <a:xfrm>
            <a:off x="18802280" y="3737887"/>
            <a:ext cx="7496154" cy="1560083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7" name="Rectangle 6">
            <a:extLst>
              <a:ext uri="{FF2B5EF4-FFF2-40B4-BE49-F238E27FC236}">
                <a16:creationId xmlns:a16="http://schemas.microsoft.com/office/drawing/2014/main" id="{FEF619B6-BCE1-2C12-FF5C-511BFE21471F}"/>
              </a:ext>
            </a:extLst>
          </p:cNvPr>
          <p:cNvSpPr>
            <a:spLocks noChangeArrowheads="1"/>
          </p:cNvSpPr>
          <p:nvPr/>
        </p:nvSpPr>
        <p:spPr bwMode="auto">
          <a:xfrm>
            <a:off x="19228225"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8" name="Rectangle 35">
            <a:extLst>
              <a:ext uri="{FF2B5EF4-FFF2-40B4-BE49-F238E27FC236}">
                <a16:creationId xmlns:a16="http://schemas.microsoft.com/office/drawing/2014/main" id="{9FA647C6-5549-65C1-F6EF-FEEE23328128}"/>
              </a:ext>
            </a:extLst>
          </p:cNvPr>
          <p:cNvSpPr>
            <a:spLocks noChangeArrowheads="1"/>
          </p:cNvSpPr>
          <p:nvPr/>
        </p:nvSpPr>
        <p:spPr bwMode="auto">
          <a:xfrm>
            <a:off x="27437090" y="7658341"/>
            <a:ext cx="7496154" cy="1168038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9" name="Rectangle 34">
            <a:extLst>
              <a:ext uri="{FF2B5EF4-FFF2-40B4-BE49-F238E27FC236}">
                <a16:creationId xmlns:a16="http://schemas.microsoft.com/office/drawing/2014/main" id="{7993BE2A-D9E7-7F81-1255-FBF70F64D0F3}"/>
              </a:ext>
            </a:extLst>
          </p:cNvPr>
          <p:cNvSpPr>
            <a:spLocks noChangeArrowheads="1"/>
          </p:cNvSpPr>
          <p:nvPr/>
        </p:nvSpPr>
        <p:spPr bwMode="auto">
          <a:xfrm>
            <a:off x="27406078" y="3737887"/>
            <a:ext cx="7500439" cy="343980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0" name="Rectangle 9">
            <a:extLst>
              <a:ext uri="{FF2B5EF4-FFF2-40B4-BE49-F238E27FC236}">
                <a16:creationId xmlns:a16="http://schemas.microsoft.com/office/drawing/2014/main" id="{F688C1B0-6FB6-64CE-9C6F-AB45061046D8}"/>
              </a:ext>
            </a:extLst>
          </p:cNvPr>
          <p:cNvSpPr>
            <a:spLocks noChangeArrowheads="1"/>
          </p:cNvSpPr>
          <p:nvPr/>
        </p:nvSpPr>
        <p:spPr bwMode="auto">
          <a:xfrm>
            <a:off x="22236580"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1" name="Text Box 22">
            <a:extLst>
              <a:ext uri="{FF2B5EF4-FFF2-40B4-BE49-F238E27FC236}">
                <a16:creationId xmlns:a16="http://schemas.microsoft.com/office/drawing/2014/main" id="{CEFACF8D-24F1-7A42-1F7C-08D104C92456}"/>
              </a:ext>
            </a:extLst>
          </p:cNvPr>
          <p:cNvSpPr txBox="1">
            <a:spLocks noChangeArrowheads="1"/>
          </p:cNvSpPr>
          <p:nvPr/>
        </p:nvSpPr>
        <p:spPr bwMode="auto">
          <a:xfrm>
            <a:off x="22090306" y="13312422"/>
            <a:ext cx="2206303" cy="12115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2" name="Rectangle 21">
            <a:extLst>
              <a:ext uri="{FF2B5EF4-FFF2-40B4-BE49-F238E27FC236}">
                <a16:creationId xmlns:a16="http://schemas.microsoft.com/office/drawing/2014/main" id="{AAF4251D-C042-4DDC-2062-05B973ADB455}"/>
              </a:ext>
            </a:extLst>
          </p:cNvPr>
          <p:cNvSpPr>
            <a:spLocks noChangeArrowheads="1"/>
          </p:cNvSpPr>
          <p:nvPr/>
        </p:nvSpPr>
        <p:spPr bwMode="auto">
          <a:xfrm>
            <a:off x="10585098"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3" name="Text Box 22">
            <a:extLst>
              <a:ext uri="{FF2B5EF4-FFF2-40B4-BE49-F238E27FC236}">
                <a16:creationId xmlns:a16="http://schemas.microsoft.com/office/drawing/2014/main" id="{6B9EE493-64B7-B2EB-C9BF-210C16BA4F63}"/>
              </a:ext>
            </a:extLst>
          </p:cNvPr>
          <p:cNvSpPr txBox="1">
            <a:spLocks noChangeArrowheads="1"/>
          </p:cNvSpPr>
          <p:nvPr/>
        </p:nvSpPr>
        <p:spPr bwMode="auto">
          <a:xfrm>
            <a:off x="10425632" y="14691212"/>
            <a:ext cx="5342070" cy="785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5" name="Rectangle 14">
            <a:extLst>
              <a:ext uri="{FF2B5EF4-FFF2-40B4-BE49-F238E27FC236}">
                <a16:creationId xmlns:a16="http://schemas.microsoft.com/office/drawing/2014/main" id="{16A6C258-C83D-BB06-40F3-0FEE9BFB3072}"/>
              </a:ext>
            </a:extLst>
          </p:cNvPr>
          <p:cNvSpPr/>
          <p:nvPr/>
        </p:nvSpPr>
        <p:spPr bwMode="auto">
          <a:xfrm>
            <a:off x="25946291" y="60419"/>
            <a:ext cx="8671363"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16" name="Picture 15">
            <a:extLst>
              <a:ext uri="{FF2B5EF4-FFF2-40B4-BE49-F238E27FC236}">
                <a16:creationId xmlns:a16="http://schemas.microsoft.com/office/drawing/2014/main" id="{86B62A0E-7449-9B91-E1B9-C06B36C22398}"/>
              </a:ext>
            </a:extLst>
          </p:cNvPr>
          <p:cNvPicPr>
            <a:picLocks noChangeAspect="1"/>
          </p:cNvPicPr>
          <p:nvPr/>
        </p:nvPicPr>
        <p:blipFill>
          <a:blip r:embed="rId3"/>
          <a:stretch>
            <a:fillRect/>
          </a:stretch>
        </p:blipFill>
        <p:spPr>
          <a:xfrm>
            <a:off x="26606550" y="745883"/>
            <a:ext cx="7581900" cy="1574800"/>
          </a:xfrm>
          <a:prstGeom prst="rect">
            <a:avLst/>
          </a:prstGeom>
        </p:spPr>
      </p:pic>
    </p:spTree>
    <p:extLst>
      <p:ext uri="{BB962C8B-B14F-4D97-AF65-F5344CB8AC3E}">
        <p14:creationId xmlns:p14="http://schemas.microsoft.com/office/powerpoint/2010/main" val="41980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603388" y="559956"/>
            <a:ext cx="33280826" cy="2620336"/>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30" name="Rectangle 5"/>
          <p:cNvSpPr>
            <a:spLocks noChangeArrowheads="1"/>
          </p:cNvSpPr>
          <p:nvPr/>
        </p:nvSpPr>
        <p:spPr bwMode="auto">
          <a:xfrm>
            <a:off x="5360782" y="1882644"/>
            <a:ext cx="25991875" cy="1065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229" tIns="45107" rIns="90229" bIns="45107">
            <a:spAutoFit/>
          </a:bodyPr>
          <a:lstStyle/>
          <a:p>
            <a:pPr>
              <a:spcBef>
                <a:spcPct val="50000"/>
              </a:spcBef>
            </a:pPr>
            <a:r>
              <a:rPr lang="en-US" sz="3560" b="1" dirty="0"/>
              <a:t>Presenter name, Associates and Collaborators</a:t>
            </a:r>
            <a:r>
              <a:rPr lang="en-US" sz="4747" b="1" dirty="0"/>
              <a:t/>
            </a:r>
            <a:br>
              <a:rPr lang="en-US" sz="4747" b="1" dirty="0"/>
            </a:br>
            <a:r>
              <a:rPr lang="en-US" sz="2373" b="1" dirty="0">
                <a:solidFill>
                  <a:srgbClr val="000000"/>
                </a:solidFill>
              </a:rPr>
              <a:t>Department of XXXXXXXXXXXXXXXX, College of XXXXXXXXXXXXXXXXXX, The University of Tennessee Health Science C</a:t>
            </a:r>
            <a:r>
              <a:rPr lang="en-US" sz="2769" b="1" dirty="0">
                <a:solidFill>
                  <a:srgbClr val="000000"/>
                </a:solidFill>
              </a:rPr>
              <a:t>enter</a:t>
            </a:r>
          </a:p>
        </p:txBody>
      </p:sp>
      <p:sp>
        <p:nvSpPr>
          <p:cNvPr id="31" name="TextBox 93"/>
          <p:cNvSpPr txBox="1">
            <a:spLocks noChangeArrowheads="1"/>
          </p:cNvSpPr>
          <p:nvPr/>
        </p:nvSpPr>
        <p:spPr bwMode="auto">
          <a:xfrm>
            <a:off x="5306851" y="914164"/>
            <a:ext cx="25991876" cy="1096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527" dirty="0">
                <a:latin typeface="Minion Pro SmBd"/>
                <a:cs typeface="Minion Pro SmBd"/>
              </a:rPr>
              <a:t>Template for a 40”x 22.5” poster – Title </a:t>
            </a:r>
            <a:r>
              <a:rPr lang="en-US" sz="6527" dirty="0">
                <a:solidFill>
                  <a:srgbClr val="000000"/>
                </a:solidFill>
                <a:latin typeface="Minion Pro SmBd"/>
                <a:cs typeface="Minion Pro SmBd"/>
              </a:rPr>
              <a:t>goes here</a:t>
            </a:r>
          </a:p>
        </p:txBody>
      </p:sp>
      <p:sp>
        <p:nvSpPr>
          <p:cNvPr id="18" name="Rectangle 17"/>
          <p:cNvSpPr/>
          <p:nvPr/>
        </p:nvSpPr>
        <p:spPr bwMode="auto">
          <a:xfrm>
            <a:off x="27414787" y="17684081"/>
            <a:ext cx="7469427" cy="1747155"/>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2" name="Rectangle 29">
            <a:extLst>
              <a:ext uri="{FF2B5EF4-FFF2-40B4-BE49-F238E27FC236}">
                <a16:creationId xmlns:a16="http://schemas.microsoft.com/office/drawing/2014/main" id="{53DF5758-59DB-6297-FDFF-AC08331DC728}"/>
              </a:ext>
            </a:extLst>
          </p:cNvPr>
          <p:cNvSpPr>
            <a:spLocks noChangeArrowheads="1"/>
          </p:cNvSpPr>
          <p:nvPr/>
        </p:nvSpPr>
        <p:spPr bwMode="auto">
          <a:xfrm>
            <a:off x="1572381" y="3737888"/>
            <a:ext cx="7496154" cy="713629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33">
            <a:extLst>
              <a:ext uri="{FF2B5EF4-FFF2-40B4-BE49-F238E27FC236}">
                <a16:creationId xmlns:a16="http://schemas.microsoft.com/office/drawing/2014/main" id="{228C6B13-F188-104C-5B95-7A6457D0BA59}"/>
              </a:ext>
            </a:extLst>
          </p:cNvPr>
          <p:cNvSpPr>
            <a:spLocks noChangeArrowheads="1"/>
          </p:cNvSpPr>
          <p:nvPr/>
        </p:nvSpPr>
        <p:spPr bwMode="auto">
          <a:xfrm>
            <a:off x="1603388" y="11395033"/>
            <a:ext cx="7505401" cy="794369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3013FD7D-36E4-DB30-5218-4A4B10938993}"/>
              </a:ext>
            </a:extLst>
          </p:cNvPr>
          <p:cNvSpPr>
            <a:spLocks noChangeArrowheads="1"/>
          </p:cNvSpPr>
          <p:nvPr/>
        </p:nvSpPr>
        <p:spPr bwMode="auto">
          <a:xfrm>
            <a:off x="10176179"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04CE4D35-3874-276E-F233-4D18A016191C}"/>
              </a:ext>
            </a:extLst>
          </p:cNvPr>
          <p:cNvSpPr>
            <a:spLocks noChangeArrowheads="1"/>
          </p:cNvSpPr>
          <p:nvPr/>
        </p:nvSpPr>
        <p:spPr bwMode="auto">
          <a:xfrm>
            <a:off x="18779977" y="3737887"/>
            <a:ext cx="7496154" cy="1560083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7" name="Rectangle 6">
            <a:extLst>
              <a:ext uri="{FF2B5EF4-FFF2-40B4-BE49-F238E27FC236}">
                <a16:creationId xmlns:a16="http://schemas.microsoft.com/office/drawing/2014/main" id="{F3D5AD1D-A21F-95D5-976E-69BFC94E01AB}"/>
              </a:ext>
            </a:extLst>
          </p:cNvPr>
          <p:cNvSpPr>
            <a:spLocks noChangeArrowheads="1"/>
          </p:cNvSpPr>
          <p:nvPr/>
        </p:nvSpPr>
        <p:spPr bwMode="auto">
          <a:xfrm>
            <a:off x="19205922"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8" name="Rectangle 35">
            <a:extLst>
              <a:ext uri="{FF2B5EF4-FFF2-40B4-BE49-F238E27FC236}">
                <a16:creationId xmlns:a16="http://schemas.microsoft.com/office/drawing/2014/main" id="{F7E0F255-1E1F-4712-8BD3-6C5B79506AB6}"/>
              </a:ext>
            </a:extLst>
          </p:cNvPr>
          <p:cNvSpPr>
            <a:spLocks noChangeArrowheads="1"/>
          </p:cNvSpPr>
          <p:nvPr/>
        </p:nvSpPr>
        <p:spPr bwMode="auto">
          <a:xfrm>
            <a:off x="27414787" y="7658341"/>
            <a:ext cx="7496154" cy="958796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9" name="Rectangle 34">
            <a:extLst>
              <a:ext uri="{FF2B5EF4-FFF2-40B4-BE49-F238E27FC236}">
                <a16:creationId xmlns:a16="http://schemas.microsoft.com/office/drawing/2014/main" id="{97C83E03-80AD-5F91-DAFE-78F1D4BF5CDA}"/>
              </a:ext>
            </a:extLst>
          </p:cNvPr>
          <p:cNvSpPr>
            <a:spLocks noChangeArrowheads="1"/>
          </p:cNvSpPr>
          <p:nvPr/>
        </p:nvSpPr>
        <p:spPr bwMode="auto">
          <a:xfrm>
            <a:off x="27383775" y="3737887"/>
            <a:ext cx="7500439" cy="343980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0" name="Rectangle 9">
            <a:extLst>
              <a:ext uri="{FF2B5EF4-FFF2-40B4-BE49-F238E27FC236}">
                <a16:creationId xmlns:a16="http://schemas.microsoft.com/office/drawing/2014/main" id="{EF5BF183-768E-9F94-E06D-7A558E2D72EE}"/>
              </a:ext>
            </a:extLst>
          </p:cNvPr>
          <p:cNvSpPr>
            <a:spLocks noChangeArrowheads="1"/>
          </p:cNvSpPr>
          <p:nvPr/>
        </p:nvSpPr>
        <p:spPr bwMode="auto">
          <a:xfrm>
            <a:off x="22214277"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1" name="Text Box 22">
            <a:extLst>
              <a:ext uri="{FF2B5EF4-FFF2-40B4-BE49-F238E27FC236}">
                <a16:creationId xmlns:a16="http://schemas.microsoft.com/office/drawing/2014/main" id="{3AFB68F7-3DCD-04FC-9998-850827D8CEE6}"/>
              </a:ext>
            </a:extLst>
          </p:cNvPr>
          <p:cNvSpPr txBox="1">
            <a:spLocks noChangeArrowheads="1"/>
          </p:cNvSpPr>
          <p:nvPr/>
        </p:nvSpPr>
        <p:spPr bwMode="auto">
          <a:xfrm>
            <a:off x="22068003" y="13312422"/>
            <a:ext cx="2206303" cy="12115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2" name="Rectangle 21">
            <a:extLst>
              <a:ext uri="{FF2B5EF4-FFF2-40B4-BE49-F238E27FC236}">
                <a16:creationId xmlns:a16="http://schemas.microsoft.com/office/drawing/2014/main" id="{039C246B-5C8C-A33B-E254-46254C5FA3E6}"/>
              </a:ext>
            </a:extLst>
          </p:cNvPr>
          <p:cNvSpPr>
            <a:spLocks noChangeArrowheads="1"/>
          </p:cNvSpPr>
          <p:nvPr/>
        </p:nvSpPr>
        <p:spPr bwMode="auto">
          <a:xfrm>
            <a:off x="10562795"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3" name="Text Box 22">
            <a:extLst>
              <a:ext uri="{FF2B5EF4-FFF2-40B4-BE49-F238E27FC236}">
                <a16:creationId xmlns:a16="http://schemas.microsoft.com/office/drawing/2014/main" id="{EFBE3820-5095-C1A4-0E4B-AA41AE6479B6}"/>
              </a:ext>
            </a:extLst>
          </p:cNvPr>
          <p:cNvSpPr txBox="1">
            <a:spLocks noChangeArrowheads="1"/>
          </p:cNvSpPr>
          <p:nvPr/>
        </p:nvSpPr>
        <p:spPr bwMode="auto">
          <a:xfrm>
            <a:off x="10403329" y="14691212"/>
            <a:ext cx="5342070" cy="785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5" name="Rectangle 14">
            <a:extLst>
              <a:ext uri="{FF2B5EF4-FFF2-40B4-BE49-F238E27FC236}">
                <a16:creationId xmlns:a16="http://schemas.microsoft.com/office/drawing/2014/main" id="{0D8AFF35-FC63-D8C1-01C0-DC6139E404E2}"/>
              </a:ext>
            </a:extLst>
          </p:cNvPr>
          <p:cNvSpPr/>
          <p:nvPr/>
        </p:nvSpPr>
        <p:spPr bwMode="auto">
          <a:xfrm>
            <a:off x="25681304" y="16876568"/>
            <a:ext cx="8671363"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16" name="Picture 15">
            <a:extLst>
              <a:ext uri="{FF2B5EF4-FFF2-40B4-BE49-F238E27FC236}">
                <a16:creationId xmlns:a16="http://schemas.microsoft.com/office/drawing/2014/main" id="{C8BE022C-2338-A9C2-5017-8E818D9E466A}"/>
              </a:ext>
            </a:extLst>
          </p:cNvPr>
          <p:cNvPicPr>
            <a:picLocks noChangeAspect="1"/>
          </p:cNvPicPr>
          <p:nvPr/>
        </p:nvPicPr>
        <p:blipFill>
          <a:blip r:embed="rId3"/>
          <a:stretch>
            <a:fillRect/>
          </a:stretch>
        </p:blipFill>
        <p:spPr>
          <a:xfrm>
            <a:off x="26341563" y="17562032"/>
            <a:ext cx="7581900" cy="1574800"/>
          </a:xfrm>
          <a:prstGeom prst="rect">
            <a:avLst/>
          </a:prstGeom>
        </p:spPr>
      </p:pic>
    </p:spTree>
    <p:extLst>
      <p:ext uri="{BB962C8B-B14F-4D97-AF65-F5344CB8AC3E}">
        <p14:creationId xmlns:p14="http://schemas.microsoft.com/office/powerpoint/2010/main" val="876981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5000">
              <a:srgbClr val="005640"/>
            </a:gs>
            <a:gs pos="86000">
              <a:srgbClr val="FFFFFF"/>
            </a:gs>
          </a:gsLst>
          <a:lin ang="5400000" scaled="0"/>
          <a:tileRect/>
        </a:gradFill>
        <a:effectLst/>
      </p:bgPr>
    </p:bg>
    <p:spTree>
      <p:nvGrpSpPr>
        <p:cNvPr id="1" name=""/>
        <p:cNvGrpSpPr/>
        <p:nvPr/>
      </p:nvGrpSpPr>
      <p:grpSpPr>
        <a:xfrm>
          <a:off x="0" y="0"/>
          <a:ext cx="0" cy="0"/>
          <a:chOff x="0" y="0"/>
          <a:chExt cx="0" cy="0"/>
        </a:xfrm>
      </p:grpSpPr>
      <p:sp>
        <p:nvSpPr>
          <p:cNvPr id="30" name="Rectangle 5"/>
          <p:cNvSpPr>
            <a:spLocks noChangeArrowheads="1"/>
          </p:cNvSpPr>
          <p:nvPr/>
        </p:nvSpPr>
        <p:spPr bwMode="auto">
          <a:xfrm>
            <a:off x="5221240" y="1627773"/>
            <a:ext cx="25991875" cy="1065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229" tIns="45107" rIns="90229" bIns="45107">
            <a:spAutoFit/>
          </a:bodyPr>
          <a:lstStyle/>
          <a:p>
            <a:pPr>
              <a:spcBef>
                <a:spcPct val="50000"/>
              </a:spcBef>
            </a:pPr>
            <a:r>
              <a:rPr lang="en-US" sz="3560" b="1" dirty="0">
                <a:solidFill>
                  <a:srgbClr val="FFFFFF"/>
                </a:solidFill>
              </a:rPr>
              <a:t>Presenter name, Associates and Collaborators</a:t>
            </a:r>
            <a:r>
              <a:rPr lang="en-US" sz="4747" b="1" dirty="0">
                <a:solidFill>
                  <a:srgbClr val="FFFFFF"/>
                </a:solidFill>
              </a:rPr>
              <a:t/>
            </a:r>
            <a:br>
              <a:rPr lang="en-US" sz="4747" b="1" dirty="0">
                <a:solidFill>
                  <a:srgbClr val="FFFFFF"/>
                </a:solidFill>
              </a:rPr>
            </a:br>
            <a:r>
              <a:rPr lang="en-US" sz="2373" b="1" dirty="0">
                <a:solidFill>
                  <a:srgbClr val="FFFFFF"/>
                </a:solidFill>
              </a:rPr>
              <a:t>Department of XXXXXXXXXXXXXXXX, College of XXXXXXXXXXXXXXXXXX, The University of Tennessee Health Science C</a:t>
            </a:r>
            <a:r>
              <a:rPr lang="en-US" sz="2769" b="1" dirty="0">
                <a:solidFill>
                  <a:srgbClr val="FFFFFF"/>
                </a:solidFill>
              </a:rPr>
              <a:t>enter</a:t>
            </a:r>
          </a:p>
        </p:txBody>
      </p:sp>
      <p:sp>
        <p:nvSpPr>
          <p:cNvPr id="31" name="TextBox 93"/>
          <p:cNvSpPr txBox="1">
            <a:spLocks noChangeArrowheads="1"/>
          </p:cNvSpPr>
          <p:nvPr/>
        </p:nvSpPr>
        <p:spPr bwMode="auto">
          <a:xfrm>
            <a:off x="5306851" y="497447"/>
            <a:ext cx="25991876" cy="1096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527" dirty="0">
                <a:solidFill>
                  <a:schemeClr val="bg1"/>
                </a:solidFill>
                <a:latin typeface="Minion Pro SmBd"/>
                <a:cs typeface="Minion Pro SmBd"/>
              </a:rPr>
              <a:t>Template for a 40</a:t>
            </a:r>
            <a:r>
              <a:rPr lang="en-US" sz="6527" dirty="0">
                <a:solidFill>
                  <a:srgbClr val="FFFFFF"/>
                </a:solidFill>
                <a:latin typeface="Minion Pro SmBd"/>
                <a:cs typeface="Minion Pro SmBd"/>
              </a:rPr>
              <a:t>”</a:t>
            </a:r>
            <a:r>
              <a:rPr lang="en-US" sz="6527" dirty="0">
                <a:latin typeface="Minion Pro SmBd"/>
                <a:cs typeface="Minion Pro SmBd"/>
              </a:rPr>
              <a:t> </a:t>
            </a:r>
            <a:r>
              <a:rPr lang="en-US" sz="6527" dirty="0">
                <a:solidFill>
                  <a:schemeClr val="bg1"/>
                </a:solidFill>
                <a:latin typeface="Minion Pro SmBd"/>
                <a:cs typeface="Minion Pro SmBd"/>
              </a:rPr>
              <a:t>x 22.5” poster – Title goes here</a:t>
            </a:r>
          </a:p>
        </p:txBody>
      </p:sp>
      <p:sp>
        <p:nvSpPr>
          <p:cNvPr id="2" name="Rectangle 1">
            <a:extLst>
              <a:ext uri="{FF2B5EF4-FFF2-40B4-BE49-F238E27FC236}">
                <a16:creationId xmlns:a16="http://schemas.microsoft.com/office/drawing/2014/main" id="{C04CFF57-FB43-4958-6D5A-061350CB50FA}"/>
              </a:ext>
            </a:extLst>
          </p:cNvPr>
          <p:cNvSpPr/>
          <p:nvPr/>
        </p:nvSpPr>
        <p:spPr bwMode="auto">
          <a:xfrm>
            <a:off x="27414787" y="17684081"/>
            <a:ext cx="7469427" cy="1747155"/>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4" name="Rectangle 29">
            <a:extLst>
              <a:ext uri="{FF2B5EF4-FFF2-40B4-BE49-F238E27FC236}">
                <a16:creationId xmlns:a16="http://schemas.microsoft.com/office/drawing/2014/main" id="{E1E81E3A-45F8-967B-666E-F595177889AC}"/>
              </a:ext>
            </a:extLst>
          </p:cNvPr>
          <p:cNvSpPr>
            <a:spLocks noChangeArrowheads="1"/>
          </p:cNvSpPr>
          <p:nvPr/>
        </p:nvSpPr>
        <p:spPr bwMode="auto">
          <a:xfrm>
            <a:off x="1572381" y="3737888"/>
            <a:ext cx="7496154" cy="713629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5" name="Rectangle 33">
            <a:extLst>
              <a:ext uri="{FF2B5EF4-FFF2-40B4-BE49-F238E27FC236}">
                <a16:creationId xmlns:a16="http://schemas.microsoft.com/office/drawing/2014/main" id="{EDE16BD7-3E31-2D59-6028-61CF34FB5FC1}"/>
              </a:ext>
            </a:extLst>
          </p:cNvPr>
          <p:cNvSpPr>
            <a:spLocks noChangeArrowheads="1"/>
          </p:cNvSpPr>
          <p:nvPr/>
        </p:nvSpPr>
        <p:spPr bwMode="auto">
          <a:xfrm>
            <a:off x="1603388" y="11395033"/>
            <a:ext cx="7505401" cy="794369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6" name="Rectangle 5">
            <a:extLst>
              <a:ext uri="{FF2B5EF4-FFF2-40B4-BE49-F238E27FC236}">
                <a16:creationId xmlns:a16="http://schemas.microsoft.com/office/drawing/2014/main" id="{AEC73266-DE5F-6FDF-C5CF-B1435FAD2065}"/>
              </a:ext>
            </a:extLst>
          </p:cNvPr>
          <p:cNvSpPr>
            <a:spLocks noChangeArrowheads="1"/>
          </p:cNvSpPr>
          <p:nvPr/>
        </p:nvSpPr>
        <p:spPr bwMode="auto">
          <a:xfrm>
            <a:off x="10176179"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7" name="Rectangle 31">
            <a:extLst>
              <a:ext uri="{FF2B5EF4-FFF2-40B4-BE49-F238E27FC236}">
                <a16:creationId xmlns:a16="http://schemas.microsoft.com/office/drawing/2014/main" id="{B191CDBB-AE9D-E520-A6CC-9F2782910A71}"/>
              </a:ext>
            </a:extLst>
          </p:cNvPr>
          <p:cNvSpPr>
            <a:spLocks noChangeArrowheads="1"/>
          </p:cNvSpPr>
          <p:nvPr/>
        </p:nvSpPr>
        <p:spPr bwMode="auto">
          <a:xfrm>
            <a:off x="18779977" y="3737887"/>
            <a:ext cx="7496154" cy="1560083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8" name="Rectangle 7">
            <a:extLst>
              <a:ext uri="{FF2B5EF4-FFF2-40B4-BE49-F238E27FC236}">
                <a16:creationId xmlns:a16="http://schemas.microsoft.com/office/drawing/2014/main" id="{4C8D7733-18B9-A4E2-8039-00ACA51C9FF9}"/>
              </a:ext>
            </a:extLst>
          </p:cNvPr>
          <p:cNvSpPr>
            <a:spLocks noChangeArrowheads="1"/>
          </p:cNvSpPr>
          <p:nvPr/>
        </p:nvSpPr>
        <p:spPr bwMode="auto">
          <a:xfrm>
            <a:off x="19205922"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9" name="Rectangle 35">
            <a:extLst>
              <a:ext uri="{FF2B5EF4-FFF2-40B4-BE49-F238E27FC236}">
                <a16:creationId xmlns:a16="http://schemas.microsoft.com/office/drawing/2014/main" id="{33FD6BA6-9A1A-DB66-41D0-259D64CE04F5}"/>
              </a:ext>
            </a:extLst>
          </p:cNvPr>
          <p:cNvSpPr>
            <a:spLocks noChangeArrowheads="1"/>
          </p:cNvSpPr>
          <p:nvPr/>
        </p:nvSpPr>
        <p:spPr bwMode="auto">
          <a:xfrm>
            <a:off x="27414787" y="7658341"/>
            <a:ext cx="7496154" cy="958796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10" name="Rectangle 34">
            <a:extLst>
              <a:ext uri="{FF2B5EF4-FFF2-40B4-BE49-F238E27FC236}">
                <a16:creationId xmlns:a16="http://schemas.microsoft.com/office/drawing/2014/main" id="{A9EA5933-7E16-7271-E98B-EAC5555814D7}"/>
              </a:ext>
            </a:extLst>
          </p:cNvPr>
          <p:cNvSpPr>
            <a:spLocks noChangeArrowheads="1"/>
          </p:cNvSpPr>
          <p:nvPr/>
        </p:nvSpPr>
        <p:spPr bwMode="auto">
          <a:xfrm>
            <a:off x="27383775" y="3737887"/>
            <a:ext cx="7500439" cy="343980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1" name="Rectangle 10">
            <a:extLst>
              <a:ext uri="{FF2B5EF4-FFF2-40B4-BE49-F238E27FC236}">
                <a16:creationId xmlns:a16="http://schemas.microsoft.com/office/drawing/2014/main" id="{755ED644-2080-2F4A-6CA8-D0A7BE0DCBB4}"/>
              </a:ext>
            </a:extLst>
          </p:cNvPr>
          <p:cNvSpPr>
            <a:spLocks noChangeArrowheads="1"/>
          </p:cNvSpPr>
          <p:nvPr/>
        </p:nvSpPr>
        <p:spPr bwMode="auto">
          <a:xfrm>
            <a:off x="22214277"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2" name="Text Box 22">
            <a:extLst>
              <a:ext uri="{FF2B5EF4-FFF2-40B4-BE49-F238E27FC236}">
                <a16:creationId xmlns:a16="http://schemas.microsoft.com/office/drawing/2014/main" id="{9035F2EA-6962-7270-5673-BB78379E1ADA}"/>
              </a:ext>
            </a:extLst>
          </p:cNvPr>
          <p:cNvSpPr txBox="1">
            <a:spLocks noChangeArrowheads="1"/>
          </p:cNvSpPr>
          <p:nvPr/>
        </p:nvSpPr>
        <p:spPr bwMode="auto">
          <a:xfrm>
            <a:off x="22068003" y="13312422"/>
            <a:ext cx="2206303" cy="12115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3" name="Rectangle 21">
            <a:extLst>
              <a:ext uri="{FF2B5EF4-FFF2-40B4-BE49-F238E27FC236}">
                <a16:creationId xmlns:a16="http://schemas.microsoft.com/office/drawing/2014/main" id="{FE07F124-1BFC-1D92-795B-E53C26D701B1}"/>
              </a:ext>
            </a:extLst>
          </p:cNvPr>
          <p:cNvSpPr>
            <a:spLocks noChangeArrowheads="1"/>
          </p:cNvSpPr>
          <p:nvPr/>
        </p:nvSpPr>
        <p:spPr bwMode="auto">
          <a:xfrm>
            <a:off x="10562795"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4" name="Text Box 22">
            <a:extLst>
              <a:ext uri="{FF2B5EF4-FFF2-40B4-BE49-F238E27FC236}">
                <a16:creationId xmlns:a16="http://schemas.microsoft.com/office/drawing/2014/main" id="{10A63A91-2D7F-C222-7384-18741FE726D8}"/>
              </a:ext>
            </a:extLst>
          </p:cNvPr>
          <p:cNvSpPr txBox="1">
            <a:spLocks noChangeArrowheads="1"/>
          </p:cNvSpPr>
          <p:nvPr/>
        </p:nvSpPr>
        <p:spPr bwMode="auto">
          <a:xfrm>
            <a:off x="10403329" y="14691212"/>
            <a:ext cx="5342070" cy="785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7" name="Rectangle 16">
            <a:extLst>
              <a:ext uri="{FF2B5EF4-FFF2-40B4-BE49-F238E27FC236}">
                <a16:creationId xmlns:a16="http://schemas.microsoft.com/office/drawing/2014/main" id="{D4064017-2FAB-1AD5-FC9A-DD9DE5BCEA31}"/>
              </a:ext>
            </a:extLst>
          </p:cNvPr>
          <p:cNvSpPr/>
          <p:nvPr/>
        </p:nvSpPr>
        <p:spPr bwMode="auto">
          <a:xfrm>
            <a:off x="25681304" y="16876568"/>
            <a:ext cx="8671363"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18" name="Picture 17">
            <a:extLst>
              <a:ext uri="{FF2B5EF4-FFF2-40B4-BE49-F238E27FC236}">
                <a16:creationId xmlns:a16="http://schemas.microsoft.com/office/drawing/2014/main" id="{87C873FD-2F5B-0ADC-D71B-F8F347091DCB}"/>
              </a:ext>
            </a:extLst>
          </p:cNvPr>
          <p:cNvPicPr>
            <a:picLocks noChangeAspect="1"/>
          </p:cNvPicPr>
          <p:nvPr/>
        </p:nvPicPr>
        <p:blipFill>
          <a:blip r:embed="rId3"/>
          <a:stretch>
            <a:fillRect/>
          </a:stretch>
        </p:blipFill>
        <p:spPr>
          <a:xfrm>
            <a:off x="26341563" y="17562032"/>
            <a:ext cx="7581900" cy="1574800"/>
          </a:xfrm>
          <a:prstGeom prst="rect">
            <a:avLst/>
          </a:prstGeom>
        </p:spPr>
      </p:pic>
    </p:spTree>
    <p:extLst>
      <p:ext uri="{BB962C8B-B14F-4D97-AF65-F5344CB8AC3E}">
        <p14:creationId xmlns:p14="http://schemas.microsoft.com/office/powerpoint/2010/main" val="3891060522"/>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M-Erl Chat Template_for_a_40x22_5" id="{C3FF6AF1-EAD5-7645-ADAF-199D9556B5F3}" vid="{914A5400-ABF3-344E-B83D-1EC7E1A0554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7CC7D1-D130-4F2C-93E0-93523EF9D3E2}">
  <ds:schemaRefs>
    <ds:schemaRef ds:uri="http://schemas.microsoft.com/office/infopath/2007/PartnerControls"/>
    <ds:schemaRef ds:uri="92e77603-4986-47f0-bd09-0616c866d547"/>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6e0d1539-1940-4963-b15e-ba08be49a55c"/>
    <ds:schemaRef ds:uri="http://www.w3.org/XML/1998/namespace"/>
    <ds:schemaRef ds:uri="http://purl.org/dc/dcmitype/"/>
  </ds:schemaRefs>
</ds:datastoreItem>
</file>

<file path=customXml/itemProps2.xml><?xml version="1.0" encoding="utf-8"?>
<ds:datastoreItem xmlns:ds="http://schemas.openxmlformats.org/officeDocument/2006/customXml" ds:itemID="{098B541F-8168-4C67-A65B-28C55CA29ECE}">
  <ds:schemaRefs>
    <ds:schemaRef ds:uri="http://schemas.microsoft.com/sharepoint/v3/contenttype/forms"/>
  </ds:schemaRefs>
</ds:datastoreItem>
</file>

<file path=customXml/itemProps3.xml><?xml version="1.0" encoding="utf-8"?>
<ds:datastoreItem xmlns:ds="http://schemas.openxmlformats.org/officeDocument/2006/customXml" ds:itemID="{CB0743E2-1F5E-4832-B0BF-CF81762044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CoM-Erl Chat Template_for_a_40x22_5</Template>
  <TotalTime>2</TotalTime>
  <Words>3920</Words>
  <Application>Microsoft Office PowerPoint</Application>
  <PresentationFormat>Custom</PresentationFormat>
  <Paragraphs>378</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ＭＳ Ｐゴシック</vt:lpstr>
      <vt:lpstr>Arial</vt:lpstr>
      <vt:lpstr>Minion Pro SmBd</vt:lpstr>
      <vt:lpstr>UTHSC Research poster template 60 x 36</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1</cp:revision>
  <dcterms:created xsi:type="dcterms:W3CDTF">2025-10-14T19:54:06Z</dcterms:created>
  <dcterms:modified xsi:type="dcterms:W3CDTF">2025-10-14T19:56:13Z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y fmtid="{D5CDD505-2E9C-101B-9397-08002B2CF9AE}" pid="3" name="MediaServiceImageTags">
    <vt:lpwstr/>
  </property>
</Properties>
</file>