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 id="2147483648" r:id="rId2"/>
    <p:sldMasterId id="2147483661" r:id="rId3"/>
    <p:sldMasterId id="2147483665" r:id="rId4"/>
  </p:sldMasterIdLst>
  <p:notesMasterIdLst>
    <p:notesMasterId r:id="rId39"/>
  </p:notesMasterIdLst>
  <p:sldIdLst>
    <p:sldId id="257" r:id="rId5"/>
    <p:sldId id="258" r:id="rId6"/>
    <p:sldId id="261" r:id="rId7"/>
    <p:sldId id="259" r:id="rId8"/>
    <p:sldId id="262" r:id="rId9"/>
    <p:sldId id="266" r:id="rId10"/>
    <p:sldId id="267" r:id="rId11"/>
    <p:sldId id="263" r:id="rId12"/>
    <p:sldId id="265" r:id="rId13"/>
    <p:sldId id="264" r:id="rId14"/>
    <p:sldId id="268" r:id="rId15"/>
    <p:sldId id="273" r:id="rId16"/>
    <p:sldId id="270" r:id="rId17"/>
    <p:sldId id="272" r:id="rId18"/>
    <p:sldId id="269" r:id="rId19"/>
    <p:sldId id="274" r:id="rId20"/>
    <p:sldId id="275" r:id="rId21"/>
    <p:sldId id="277" r:id="rId22"/>
    <p:sldId id="278" r:id="rId23"/>
    <p:sldId id="279" r:id="rId24"/>
    <p:sldId id="280" r:id="rId25"/>
    <p:sldId id="281" r:id="rId26"/>
    <p:sldId id="282" r:id="rId27"/>
    <p:sldId id="283" r:id="rId28"/>
    <p:sldId id="284" r:id="rId29"/>
    <p:sldId id="554" r:id="rId30"/>
    <p:sldId id="285" r:id="rId31"/>
    <p:sldId id="286" r:id="rId32"/>
    <p:sldId id="287" r:id="rId33"/>
    <p:sldId id="288" r:id="rId34"/>
    <p:sldId id="289" r:id="rId35"/>
    <p:sldId id="290" r:id="rId36"/>
    <p:sldId id="291" r:id="rId37"/>
    <p:sldId id="260"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5740"/>
    <a:srgbClr val="F694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F0EA5-9893-464F-8B4B-6CB10DD1C9E7}" v="135" dt="2021-11-29T22:36:58.5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55" autoAdjust="0"/>
    <p:restoredTop sz="96327"/>
  </p:normalViewPr>
  <p:slideViewPr>
    <p:cSldViewPr snapToGrid="0" snapToObjects="1">
      <p:cViewPr varScale="1">
        <p:scale>
          <a:sx n="110" d="100"/>
          <a:sy n="110" d="100"/>
        </p:scale>
        <p:origin x="618" y="108"/>
      </p:cViewPr>
      <p:guideLst>
        <p:guide pos="384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6/11/relationships/changesInfo" Target="changesInfos/changesInfo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rman, Kristin (Kristi Forman)" userId="ae72b41c-0352-4686-b681-54b6c3fd5750" providerId="ADAL" clId="{370F0EA5-9893-464F-8B4B-6CB10DD1C9E7}"/>
    <pc:docChg chg="undo custSel addSld delSld modSld sldOrd">
      <pc:chgData name="Forman, Kristin (Kristi Forman)" userId="ae72b41c-0352-4686-b681-54b6c3fd5750" providerId="ADAL" clId="{370F0EA5-9893-464F-8B4B-6CB10DD1C9E7}" dt="2021-11-29T22:37:29.256" v="409" actId="207"/>
      <pc:docMkLst>
        <pc:docMk/>
      </pc:docMkLst>
      <pc:sldChg chg="modAnim">
        <pc:chgData name="Forman, Kristin (Kristi Forman)" userId="ae72b41c-0352-4686-b681-54b6c3fd5750" providerId="ADAL" clId="{370F0EA5-9893-464F-8B4B-6CB10DD1C9E7}" dt="2021-11-29T17:09:24.811" v="279"/>
        <pc:sldMkLst>
          <pc:docMk/>
          <pc:sldMk cId="2521890067" sldId="258"/>
        </pc:sldMkLst>
      </pc:sldChg>
      <pc:sldChg chg="modAnim">
        <pc:chgData name="Forman, Kristin (Kristi Forman)" userId="ae72b41c-0352-4686-b681-54b6c3fd5750" providerId="ADAL" clId="{370F0EA5-9893-464F-8B4B-6CB10DD1C9E7}" dt="2021-11-29T17:06:57.383" v="187"/>
        <pc:sldMkLst>
          <pc:docMk/>
          <pc:sldMk cId="1180300110" sldId="262"/>
        </pc:sldMkLst>
      </pc:sldChg>
      <pc:sldChg chg="modSp mod modAnim">
        <pc:chgData name="Forman, Kristin (Kristi Forman)" userId="ae72b41c-0352-4686-b681-54b6c3fd5750" providerId="ADAL" clId="{370F0EA5-9893-464F-8B4B-6CB10DD1C9E7}" dt="2021-11-29T17:07:17.198" v="218"/>
        <pc:sldMkLst>
          <pc:docMk/>
          <pc:sldMk cId="4259818337" sldId="263"/>
        </pc:sldMkLst>
        <pc:spChg chg="mod">
          <ac:chgData name="Forman, Kristin (Kristi Forman)" userId="ae72b41c-0352-4686-b681-54b6c3fd5750" providerId="ADAL" clId="{370F0EA5-9893-464F-8B4B-6CB10DD1C9E7}" dt="2021-11-29T16:28:15.306" v="176" actId="1076"/>
          <ac:spMkLst>
            <pc:docMk/>
            <pc:sldMk cId="4259818337" sldId="263"/>
            <ac:spMk id="11" creationId="{3C8E70A0-4E49-43E8-8003-8EB8DBB99F0F}"/>
          </ac:spMkLst>
        </pc:spChg>
        <pc:spChg chg="mod">
          <ac:chgData name="Forman, Kristin (Kristi Forman)" userId="ae72b41c-0352-4686-b681-54b6c3fd5750" providerId="ADAL" clId="{370F0EA5-9893-464F-8B4B-6CB10DD1C9E7}" dt="2021-11-29T16:28:17.855" v="177" actId="1076"/>
          <ac:spMkLst>
            <pc:docMk/>
            <pc:sldMk cId="4259818337" sldId="263"/>
            <ac:spMk id="12" creationId="{272A7865-A2AA-413B-8AF9-F633B0643552}"/>
          </ac:spMkLst>
        </pc:spChg>
      </pc:sldChg>
      <pc:sldChg chg="modSp mod">
        <pc:chgData name="Forman, Kristin (Kristi Forman)" userId="ae72b41c-0352-4686-b681-54b6c3fd5750" providerId="ADAL" clId="{370F0EA5-9893-464F-8B4B-6CB10DD1C9E7}" dt="2021-11-29T16:27:41.119" v="175" actId="27636"/>
        <pc:sldMkLst>
          <pc:docMk/>
          <pc:sldMk cId="3895071290" sldId="264"/>
        </pc:sldMkLst>
        <pc:spChg chg="mod">
          <ac:chgData name="Forman, Kristin (Kristi Forman)" userId="ae72b41c-0352-4686-b681-54b6c3fd5750" providerId="ADAL" clId="{370F0EA5-9893-464F-8B4B-6CB10DD1C9E7}" dt="2021-11-29T16:27:41.119" v="175" actId="27636"/>
          <ac:spMkLst>
            <pc:docMk/>
            <pc:sldMk cId="3895071290" sldId="264"/>
            <ac:spMk id="6" creationId="{C7BFDCB6-2384-438E-8BE8-1D5E34036088}"/>
          </ac:spMkLst>
        </pc:spChg>
      </pc:sldChg>
      <pc:sldChg chg="modAnim">
        <pc:chgData name="Forman, Kristin (Kristi Forman)" userId="ae72b41c-0352-4686-b681-54b6c3fd5750" providerId="ADAL" clId="{370F0EA5-9893-464F-8B4B-6CB10DD1C9E7}" dt="2021-11-29T17:07:04.139" v="201"/>
        <pc:sldMkLst>
          <pc:docMk/>
          <pc:sldMk cId="1630672082" sldId="266"/>
        </pc:sldMkLst>
      </pc:sldChg>
      <pc:sldChg chg="modAnim">
        <pc:chgData name="Forman, Kristin (Kristi Forman)" userId="ae72b41c-0352-4686-b681-54b6c3fd5750" providerId="ADAL" clId="{370F0EA5-9893-464F-8B4B-6CB10DD1C9E7}" dt="2021-11-29T17:07:10.025" v="208"/>
        <pc:sldMkLst>
          <pc:docMk/>
          <pc:sldMk cId="1215142863" sldId="267"/>
        </pc:sldMkLst>
      </pc:sldChg>
      <pc:sldChg chg="modSp mod">
        <pc:chgData name="Forman, Kristin (Kristi Forman)" userId="ae72b41c-0352-4686-b681-54b6c3fd5750" providerId="ADAL" clId="{370F0EA5-9893-464F-8B4B-6CB10DD1C9E7}" dt="2021-11-29T17:22:36.609" v="283" actId="27636"/>
        <pc:sldMkLst>
          <pc:docMk/>
          <pc:sldMk cId="3145394118" sldId="269"/>
        </pc:sldMkLst>
        <pc:spChg chg="mod">
          <ac:chgData name="Forman, Kristin (Kristi Forman)" userId="ae72b41c-0352-4686-b681-54b6c3fd5750" providerId="ADAL" clId="{370F0EA5-9893-464F-8B4B-6CB10DD1C9E7}" dt="2021-11-29T17:22:36.609" v="283" actId="27636"/>
          <ac:spMkLst>
            <pc:docMk/>
            <pc:sldMk cId="3145394118" sldId="269"/>
            <ac:spMk id="3" creationId="{EA7D3417-CDAA-4FA9-8797-9D035F492DA6}"/>
          </ac:spMkLst>
        </pc:spChg>
      </pc:sldChg>
      <pc:sldChg chg="modSp mod">
        <pc:chgData name="Forman, Kristin (Kristi Forman)" userId="ae72b41c-0352-4686-b681-54b6c3fd5750" providerId="ADAL" clId="{370F0EA5-9893-464F-8B4B-6CB10DD1C9E7}" dt="2021-11-29T22:36:58.594" v="408" actId="20577"/>
        <pc:sldMkLst>
          <pc:docMk/>
          <pc:sldMk cId="3164625992" sldId="270"/>
        </pc:sldMkLst>
        <pc:spChg chg="mod">
          <ac:chgData name="Forman, Kristin (Kristi Forman)" userId="ae72b41c-0352-4686-b681-54b6c3fd5750" providerId="ADAL" clId="{370F0EA5-9893-464F-8B4B-6CB10DD1C9E7}" dt="2021-11-29T22:36:58.594" v="408" actId="20577"/>
          <ac:spMkLst>
            <pc:docMk/>
            <pc:sldMk cId="3164625992" sldId="270"/>
            <ac:spMk id="18" creationId="{F8DB03C9-533C-4961-BF4F-13B53071595C}"/>
          </ac:spMkLst>
        </pc:spChg>
      </pc:sldChg>
      <pc:sldChg chg="modSp mod">
        <pc:chgData name="Forman, Kristin (Kristi Forman)" userId="ae72b41c-0352-4686-b681-54b6c3fd5750" providerId="ADAL" clId="{370F0EA5-9893-464F-8B4B-6CB10DD1C9E7}" dt="2021-11-29T17:22:36.596" v="281" actId="27636"/>
        <pc:sldMkLst>
          <pc:docMk/>
          <pc:sldMk cId="991394915" sldId="273"/>
        </pc:sldMkLst>
        <pc:spChg chg="mod">
          <ac:chgData name="Forman, Kristin (Kristi Forman)" userId="ae72b41c-0352-4686-b681-54b6c3fd5750" providerId="ADAL" clId="{370F0EA5-9893-464F-8B4B-6CB10DD1C9E7}" dt="2021-11-29T17:22:36.596" v="281" actId="27636"/>
          <ac:spMkLst>
            <pc:docMk/>
            <pc:sldMk cId="991394915" sldId="273"/>
            <ac:spMk id="6" creationId="{A56307AC-8DB8-4E1C-A20D-4752BC458470}"/>
          </ac:spMkLst>
        </pc:spChg>
      </pc:sldChg>
      <pc:sldChg chg="modSp mod modAnim">
        <pc:chgData name="Forman, Kristin (Kristi Forman)" userId="ae72b41c-0352-4686-b681-54b6c3fd5750" providerId="ADAL" clId="{370F0EA5-9893-464F-8B4B-6CB10DD1C9E7}" dt="2021-11-29T17:22:36.621" v="284" actId="27636"/>
        <pc:sldMkLst>
          <pc:docMk/>
          <pc:sldMk cId="1485615563" sldId="277"/>
        </pc:sldMkLst>
        <pc:spChg chg="mod">
          <ac:chgData name="Forman, Kristin (Kristi Forman)" userId="ae72b41c-0352-4686-b681-54b6c3fd5750" providerId="ADAL" clId="{370F0EA5-9893-464F-8B4B-6CB10DD1C9E7}" dt="2021-11-29T17:22:36.621" v="284" actId="27636"/>
          <ac:spMkLst>
            <pc:docMk/>
            <pc:sldMk cId="1485615563" sldId="277"/>
            <ac:spMk id="6" creationId="{B75CF19C-0226-4A97-B3CF-15C8568481BB}"/>
          </ac:spMkLst>
        </pc:spChg>
      </pc:sldChg>
      <pc:sldChg chg="modAnim">
        <pc:chgData name="Forman, Kristin (Kristi Forman)" userId="ae72b41c-0352-4686-b681-54b6c3fd5750" providerId="ADAL" clId="{370F0EA5-9893-464F-8B4B-6CB10DD1C9E7}" dt="2021-11-29T17:08:16.784" v="236"/>
        <pc:sldMkLst>
          <pc:docMk/>
          <pc:sldMk cId="3678383336" sldId="279"/>
        </pc:sldMkLst>
      </pc:sldChg>
      <pc:sldChg chg="modSp mod modAnim">
        <pc:chgData name="Forman, Kristin (Kristi Forman)" userId="ae72b41c-0352-4686-b681-54b6c3fd5750" providerId="ADAL" clId="{370F0EA5-9893-464F-8B4B-6CB10DD1C9E7}" dt="2021-11-29T17:22:36.639" v="285" actId="27636"/>
        <pc:sldMkLst>
          <pc:docMk/>
          <pc:sldMk cId="4208456321" sldId="280"/>
        </pc:sldMkLst>
        <pc:spChg chg="mod">
          <ac:chgData name="Forman, Kristin (Kristi Forman)" userId="ae72b41c-0352-4686-b681-54b6c3fd5750" providerId="ADAL" clId="{370F0EA5-9893-464F-8B4B-6CB10DD1C9E7}" dt="2021-11-29T17:22:36.639" v="285" actId="27636"/>
          <ac:spMkLst>
            <pc:docMk/>
            <pc:sldMk cId="4208456321" sldId="280"/>
            <ac:spMk id="7" creationId="{8EE3A061-1A8F-4BE9-BE6A-86B50E3F4E4C}"/>
          </ac:spMkLst>
        </pc:spChg>
      </pc:sldChg>
      <pc:sldChg chg="modSp mod modAnim">
        <pc:chgData name="Forman, Kristin (Kristi Forman)" userId="ae72b41c-0352-4686-b681-54b6c3fd5750" providerId="ADAL" clId="{370F0EA5-9893-464F-8B4B-6CB10DD1C9E7}" dt="2021-11-29T17:22:36.645" v="286" actId="27636"/>
        <pc:sldMkLst>
          <pc:docMk/>
          <pc:sldMk cId="1258645727" sldId="281"/>
        </pc:sldMkLst>
        <pc:spChg chg="mod">
          <ac:chgData name="Forman, Kristin (Kristi Forman)" userId="ae72b41c-0352-4686-b681-54b6c3fd5750" providerId="ADAL" clId="{370F0EA5-9893-464F-8B4B-6CB10DD1C9E7}" dt="2021-11-29T17:22:36.645" v="286" actId="27636"/>
          <ac:spMkLst>
            <pc:docMk/>
            <pc:sldMk cId="1258645727" sldId="281"/>
            <ac:spMk id="6" creationId="{3FE44839-16EC-452A-ABB8-77BE64703734}"/>
          </ac:spMkLst>
        </pc:spChg>
      </pc:sldChg>
      <pc:sldChg chg="addSp delSp modSp mod modClrScheme chgLayout">
        <pc:chgData name="Forman, Kristin (Kristi Forman)" userId="ae72b41c-0352-4686-b681-54b6c3fd5750" providerId="ADAL" clId="{370F0EA5-9893-464F-8B4B-6CB10DD1C9E7}" dt="2021-11-29T16:25:35.606" v="74" actId="27636"/>
        <pc:sldMkLst>
          <pc:docMk/>
          <pc:sldMk cId="269870477" sldId="282"/>
        </pc:sldMkLst>
        <pc:spChg chg="add del mod ord">
          <ac:chgData name="Forman, Kristin (Kristi Forman)" userId="ae72b41c-0352-4686-b681-54b6c3fd5750" providerId="ADAL" clId="{370F0EA5-9893-464F-8B4B-6CB10DD1C9E7}" dt="2021-11-29T16:24:41.213" v="38" actId="20577"/>
          <ac:spMkLst>
            <pc:docMk/>
            <pc:sldMk cId="269870477" sldId="282"/>
            <ac:spMk id="2" creationId="{74FAD56A-953D-4813-B820-8AACEE58808F}"/>
          </ac:spMkLst>
        </pc:spChg>
        <pc:spChg chg="add del mod ord">
          <ac:chgData name="Forman, Kristin (Kristi Forman)" userId="ae72b41c-0352-4686-b681-54b6c3fd5750" providerId="ADAL" clId="{370F0EA5-9893-464F-8B4B-6CB10DD1C9E7}" dt="2021-11-29T16:24:29.488" v="7" actId="700"/>
          <ac:spMkLst>
            <pc:docMk/>
            <pc:sldMk cId="269870477" sldId="282"/>
            <ac:spMk id="4" creationId="{ED9D8290-CCDB-417E-9877-DEB7ED223939}"/>
          </ac:spMkLst>
        </pc:spChg>
        <pc:spChg chg="mod ord">
          <ac:chgData name="Forman, Kristin (Kristi Forman)" userId="ae72b41c-0352-4686-b681-54b6c3fd5750" providerId="ADAL" clId="{370F0EA5-9893-464F-8B4B-6CB10DD1C9E7}" dt="2021-11-29T16:25:35.606" v="74" actId="27636"/>
          <ac:spMkLst>
            <pc:docMk/>
            <pc:sldMk cId="269870477" sldId="282"/>
            <ac:spMk id="5" creationId="{00D6B5F3-8334-4B22-9FB6-16C4CA5EEC54}"/>
          </ac:spMkLst>
        </pc:spChg>
        <pc:spChg chg="del">
          <ac:chgData name="Forman, Kristin (Kristi Forman)" userId="ae72b41c-0352-4686-b681-54b6c3fd5750" providerId="ADAL" clId="{370F0EA5-9893-464F-8B4B-6CB10DD1C9E7}" dt="2021-11-29T16:24:12.796" v="2" actId="478"/>
          <ac:spMkLst>
            <pc:docMk/>
            <pc:sldMk cId="269870477" sldId="282"/>
            <ac:spMk id="6" creationId="{9997A06F-67D0-4AC0-AB59-F785EDF361A8}"/>
          </ac:spMkLst>
        </pc:spChg>
        <pc:spChg chg="del">
          <ac:chgData name="Forman, Kristin (Kristi Forman)" userId="ae72b41c-0352-4686-b681-54b6c3fd5750" providerId="ADAL" clId="{370F0EA5-9893-464F-8B4B-6CB10DD1C9E7}" dt="2021-11-29T16:24:16.076" v="4" actId="478"/>
          <ac:spMkLst>
            <pc:docMk/>
            <pc:sldMk cId="269870477" sldId="282"/>
            <ac:spMk id="7" creationId="{7C112622-BFA6-4FFD-A182-392EF6CA6946}"/>
          </ac:spMkLst>
        </pc:spChg>
        <pc:spChg chg="del">
          <ac:chgData name="Forman, Kristin (Kristi Forman)" userId="ae72b41c-0352-4686-b681-54b6c3fd5750" providerId="ADAL" clId="{370F0EA5-9893-464F-8B4B-6CB10DD1C9E7}" dt="2021-11-29T16:24:14.042" v="3" actId="478"/>
          <ac:spMkLst>
            <pc:docMk/>
            <pc:sldMk cId="269870477" sldId="282"/>
            <ac:spMk id="8" creationId="{13ADD9DF-0BFB-49D1-A925-90AD2D437ED3}"/>
          </ac:spMkLst>
        </pc:spChg>
        <pc:spChg chg="add del mod">
          <ac:chgData name="Forman, Kristin (Kristi Forman)" userId="ae72b41c-0352-4686-b681-54b6c3fd5750" providerId="ADAL" clId="{370F0EA5-9893-464F-8B4B-6CB10DD1C9E7}" dt="2021-11-29T16:24:29.488" v="7" actId="700"/>
          <ac:spMkLst>
            <pc:docMk/>
            <pc:sldMk cId="269870477" sldId="282"/>
            <ac:spMk id="10" creationId="{254061D4-71E4-4926-8340-499079DF8306}"/>
          </ac:spMkLst>
        </pc:spChg>
        <pc:spChg chg="add del mod">
          <ac:chgData name="Forman, Kristin (Kristi Forman)" userId="ae72b41c-0352-4686-b681-54b6c3fd5750" providerId="ADAL" clId="{370F0EA5-9893-464F-8B4B-6CB10DD1C9E7}" dt="2021-11-29T16:24:29.488" v="7" actId="700"/>
          <ac:spMkLst>
            <pc:docMk/>
            <pc:sldMk cId="269870477" sldId="282"/>
            <ac:spMk id="12" creationId="{EF3DE7A3-47BD-4D3F-B7CC-AA3329181311}"/>
          </ac:spMkLst>
        </pc:spChg>
        <pc:spChg chg="add del mod">
          <ac:chgData name="Forman, Kristin (Kristi Forman)" userId="ae72b41c-0352-4686-b681-54b6c3fd5750" providerId="ADAL" clId="{370F0EA5-9893-464F-8B4B-6CB10DD1C9E7}" dt="2021-11-29T16:24:20.123" v="6" actId="478"/>
          <ac:spMkLst>
            <pc:docMk/>
            <pc:sldMk cId="269870477" sldId="282"/>
            <ac:spMk id="14" creationId="{0F917539-FADE-4FFC-9A03-4169BC888F58}"/>
          </ac:spMkLst>
        </pc:spChg>
      </pc:sldChg>
      <pc:sldChg chg="modSp mod modAnim">
        <pc:chgData name="Forman, Kristin (Kristi Forman)" userId="ae72b41c-0352-4686-b681-54b6c3fd5750" providerId="ADAL" clId="{370F0EA5-9893-464F-8B4B-6CB10DD1C9E7}" dt="2021-11-29T22:37:29.256" v="409" actId="207"/>
        <pc:sldMkLst>
          <pc:docMk/>
          <pc:sldMk cId="1974217977" sldId="285"/>
        </pc:sldMkLst>
        <pc:spChg chg="mod">
          <ac:chgData name="Forman, Kristin (Kristi Forman)" userId="ae72b41c-0352-4686-b681-54b6c3fd5750" providerId="ADAL" clId="{370F0EA5-9893-464F-8B4B-6CB10DD1C9E7}" dt="2021-11-29T22:37:29.256" v="409" actId="207"/>
          <ac:spMkLst>
            <pc:docMk/>
            <pc:sldMk cId="1974217977" sldId="285"/>
            <ac:spMk id="8" creationId="{444ADCAC-9822-4C13-BF30-DC9544E3F823}"/>
          </ac:spMkLst>
        </pc:spChg>
      </pc:sldChg>
      <pc:sldChg chg="modSp mod modAnim">
        <pc:chgData name="Forman, Kristin (Kristi Forman)" userId="ae72b41c-0352-4686-b681-54b6c3fd5750" providerId="ADAL" clId="{370F0EA5-9893-464F-8B4B-6CB10DD1C9E7}" dt="2021-11-29T17:22:36.662" v="288" actId="27636"/>
        <pc:sldMkLst>
          <pc:docMk/>
          <pc:sldMk cId="428943670" sldId="286"/>
        </pc:sldMkLst>
        <pc:spChg chg="mod">
          <ac:chgData name="Forman, Kristin (Kristi Forman)" userId="ae72b41c-0352-4686-b681-54b6c3fd5750" providerId="ADAL" clId="{370F0EA5-9893-464F-8B4B-6CB10DD1C9E7}" dt="2021-11-29T17:22:36.662" v="288" actId="27636"/>
          <ac:spMkLst>
            <pc:docMk/>
            <pc:sldMk cId="428943670" sldId="286"/>
            <ac:spMk id="8" creationId="{444ADCAC-9822-4C13-BF30-DC9544E3F823}"/>
          </ac:spMkLst>
        </pc:spChg>
        <pc:spChg chg="mod">
          <ac:chgData name="Forman, Kristin (Kristi Forman)" userId="ae72b41c-0352-4686-b681-54b6c3fd5750" providerId="ADAL" clId="{370F0EA5-9893-464F-8B4B-6CB10DD1C9E7}" dt="2021-11-29T17:22:36.660" v="287" actId="27636"/>
          <ac:spMkLst>
            <pc:docMk/>
            <pc:sldMk cId="428943670" sldId="286"/>
            <ac:spMk id="10" creationId="{4224E233-A249-4E65-81A3-4961F044A388}"/>
          </ac:spMkLst>
        </pc:spChg>
      </pc:sldChg>
      <pc:sldChg chg="modAnim">
        <pc:chgData name="Forman, Kristin (Kristi Forman)" userId="ae72b41c-0352-4686-b681-54b6c3fd5750" providerId="ADAL" clId="{370F0EA5-9893-464F-8B4B-6CB10DD1C9E7}" dt="2021-11-29T17:08:46.735" v="255"/>
        <pc:sldMkLst>
          <pc:docMk/>
          <pc:sldMk cId="3655693045" sldId="288"/>
        </pc:sldMkLst>
      </pc:sldChg>
      <pc:sldChg chg="modSp mod modAnim">
        <pc:chgData name="Forman, Kristin (Kristi Forman)" userId="ae72b41c-0352-4686-b681-54b6c3fd5750" providerId="ADAL" clId="{370F0EA5-9893-464F-8B4B-6CB10DD1C9E7}" dt="2021-11-29T17:22:36.565" v="280" actId="27636"/>
        <pc:sldMkLst>
          <pc:docMk/>
          <pc:sldMk cId="3651762076" sldId="290"/>
        </pc:sldMkLst>
        <pc:spChg chg="mod">
          <ac:chgData name="Forman, Kristin (Kristi Forman)" userId="ae72b41c-0352-4686-b681-54b6c3fd5750" providerId="ADAL" clId="{370F0EA5-9893-464F-8B4B-6CB10DD1C9E7}" dt="2021-11-29T17:22:36.565" v="280" actId="27636"/>
          <ac:spMkLst>
            <pc:docMk/>
            <pc:sldMk cId="3651762076" sldId="290"/>
            <ac:spMk id="3" creationId="{2B338472-4F2E-4765-A76C-8CF3EFA74F5E}"/>
          </ac:spMkLst>
        </pc:spChg>
      </pc:sldChg>
      <pc:sldChg chg="modAnim">
        <pc:chgData name="Forman, Kristin (Kristi Forman)" userId="ae72b41c-0352-4686-b681-54b6c3fd5750" providerId="ADAL" clId="{370F0EA5-9893-464F-8B4B-6CB10DD1C9E7}" dt="2021-11-29T17:09:04.547" v="272"/>
        <pc:sldMkLst>
          <pc:docMk/>
          <pc:sldMk cId="2213215640" sldId="291"/>
        </pc:sldMkLst>
      </pc:sldChg>
      <pc:sldChg chg="modSp del mod">
        <pc:chgData name="Forman, Kristin (Kristi Forman)" userId="ae72b41c-0352-4686-b681-54b6c3fd5750" providerId="ADAL" clId="{370F0EA5-9893-464F-8B4B-6CB10DD1C9E7}" dt="2021-11-29T17:26:00.782" v="376" actId="47"/>
        <pc:sldMkLst>
          <pc:docMk/>
          <pc:sldMk cId="1259299557" sldId="553"/>
        </pc:sldMkLst>
        <pc:graphicFrameChg chg="mod modGraphic">
          <ac:chgData name="Forman, Kristin (Kristi Forman)" userId="ae72b41c-0352-4686-b681-54b6c3fd5750" providerId="ADAL" clId="{370F0EA5-9893-464F-8B4B-6CB10DD1C9E7}" dt="2021-11-29T17:24:17.878" v="312" actId="20577"/>
          <ac:graphicFrameMkLst>
            <pc:docMk/>
            <pc:sldMk cId="1259299557" sldId="553"/>
            <ac:graphicFrameMk id="6" creationId="{897C63D6-99E9-5D48-A25C-30E994558012}"/>
          </ac:graphicFrameMkLst>
        </pc:graphicFrameChg>
      </pc:sldChg>
      <pc:sldChg chg="addSp delSp modSp new mod ord modClrScheme chgLayout">
        <pc:chgData name="Forman, Kristin (Kristi Forman)" userId="ae72b41c-0352-4686-b681-54b6c3fd5750" providerId="ADAL" clId="{370F0EA5-9893-464F-8B4B-6CB10DD1C9E7}" dt="2021-11-29T17:29:00.069" v="378"/>
        <pc:sldMkLst>
          <pc:docMk/>
          <pc:sldMk cId="1502997932" sldId="554"/>
        </pc:sldMkLst>
        <pc:spChg chg="del mod ord">
          <ac:chgData name="Forman, Kristin (Kristi Forman)" userId="ae72b41c-0352-4686-b681-54b6c3fd5750" providerId="ADAL" clId="{370F0EA5-9893-464F-8B4B-6CB10DD1C9E7}" dt="2021-11-29T17:24:38.233" v="314" actId="700"/>
          <ac:spMkLst>
            <pc:docMk/>
            <pc:sldMk cId="1502997932" sldId="554"/>
            <ac:spMk id="2" creationId="{CA2C3BDA-3D4E-48EB-9CE6-3AB8F727F914}"/>
          </ac:spMkLst>
        </pc:spChg>
        <pc:spChg chg="del">
          <ac:chgData name="Forman, Kristin (Kristi Forman)" userId="ae72b41c-0352-4686-b681-54b6c3fd5750" providerId="ADAL" clId="{370F0EA5-9893-464F-8B4B-6CB10DD1C9E7}" dt="2021-11-29T17:24:38.233" v="314" actId="700"/>
          <ac:spMkLst>
            <pc:docMk/>
            <pc:sldMk cId="1502997932" sldId="554"/>
            <ac:spMk id="3" creationId="{B29F0041-E49A-4ED9-92CD-78E207E7828E}"/>
          </ac:spMkLst>
        </pc:spChg>
        <pc:spChg chg="del mod ord">
          <ac:chgData name="Forman, Kristin (Kristi Forman)" userId="ae72b41c-0352-4686-b681-54b6c3fd5750" providerId="ADAL" clId="{370F0EA5-9893-464F-8B4B-6CB10DD1C9E7}" dt="2021-11-29T17:24:38.233" v="314" actId="700"/>
          <ac:spMkLst>
            <pc:docMk/>
            <pc:sldMk cId="1502997932" sldId="554"/>
            <ac:spMk id="4" creationId="{5D083FF9-1085-4002-9142-6A79E099972B}"/>
          </ac:spMkLst>
        </pc:spChg>
        <pc:spChg chg="del">
          <ac:chgData name="Forman, Kristin (Kristi Forman)" userId="ae72b41c-0352-4686-b681-54b6c3fd5750" providerId="ADAL" clId="{370F0EA5-9893-464F-8B4B-6CB10DD1C9E7}" dt="2021-11-29T17:24:38.233" v="314" actId="700"/>
          <ac:spMkLst>
            <pc:docMk/>
            <pc:sldMk cId="1502997932" sldId="554"/>
            <ac:spMk id="5" creationId="{507498E8-EFF8-4411-B385-F3D117D1A341}"/>
          </ac:spMkLst>
        </pc:spChg>
        <pc:spChg chg="del">
          <ac:chgData name="Forman, Kristin (Kristi Forman)" userId="ae72b41c-0352-4686-b681-54b6c3fd5750" providerId="ADAL" clId="{370F0EA5-9893-464F-8B4B-6CB10DD1C9E7}" dt="2021-11-29T17:24:38.233" v="314" actId="700"/>
          <ac:spMkLst>
            <pc:docMk/>
            <pc:sldMk cId="1502997932" sldId="554"/>
            <ac:spMk id="6" creationId="{E15A5069-9EA8-4C1C-877B-58D811C7AEAF}"/>
          </ac:spMkLst>
        </pc:spChg>
        <pc:spChg chg="add mod ord">
          <ac:chgData name="Forman, Kristin (Kristi Forman)" userId="ae72b41c-0352-4686-b681-54b6c3fd5750" providerId="ADAL" clId="{370F0EA5-9893-464F-8B4B-6CB10DD1C9E7}" dt="2021-11-29T17:25:49.118" v="374" actId="1076"/>
          <ac:spMkLst>
            <pc:docMk/>
            <pc:sldMk cId="1502997932" sldId="554"/>
            <ac:spMk id="7" creationId="{9F08026B-8657-4EE4-87DC-E2751D152001}"/>
          </ac:spMkLst>
        </pc:spChg>
        <pc:spChg chg="add del mod ord">
          <ac:chgData name="Forman, Kristin (Kristi Forman)" userId="ae72b41c-0352-4686-b681-54b6c3fd5750" providerId="ADAL" clId="{370F0EA5-9893-464F-8B4B-6CB10DD1C9E7}" dt="2021-11-29T17:24:52.617" v="317" actId="478"/>
          <ac:spMkLst>
            <pc:docMk/>
            <pc:sldMk cId="1502997932" sldId="554"/>
            <ac:spMk id="8" creationId="{BB2EB33A-9D00-400D-98D8-1A3BE6EA8088}"/>
          </ac:spMkLst>
        </pc:spChg>
        <pc:spChg chg="add del mod">
          <ac:chgData name="Forman, Kristin (Kristi Forman)" userId="ae72b41c-0352-4686-b681-54b6c3fd5750" providerId="ADAL" clId="{370F0EA5-9893-464F-8B4B-6CB10DD1C9E7}" dt="2021-11-29T17:24:54.495" v="318" actId="478"/>
          <ac:spMkLst>
            <pc:docMk/>
            <pc:sldMk cId="1502997932" sldId="554"/>
            <ac:spMk id="10" creationId="{3EDED8FD-DB50-4944-98C6-B324CE8A7399}"/>
          </ac:spMkLst>
        </pc:spChg>
        <pc:graphicFrameChg chg="add mod modGraphic">
          <ac:chgData name="Forman, Kristin (Kristi Forman)" userId="ae72b41c-0352-4686-b681-54b6c3fd5750" providerId="ADAL" clId="{370F0EA5-9893-464F-8B4B-6CB10DD1C9E7}" dt="2021-11-29T17:25:53.697" v="375" actId="1076"/>
          <ac:graphicFrameMkLst>
            <pc:docMk/>
            <pc:sldMk cId="1502997932" sldId="554"/>
            <ac:graphicFrameMk id="11" creationId="{2C7D62D8-2D96-4FF2-AEA0-5F51C7C7D95D}"/>
          </ac:graphicFrameMkLst>
        </pc:graphicFrameChg>
      </pc:sldChg>
    </pc:docChg>
  </pc:docChgLst>
</pc:chgInfo>
</file>

<file path=ppt/diagrams/_rels/data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00596-F808-4B02-887A-30016553A790}"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B3EE6015-B668-434F-AF7C-9908F0CE81B5}">
      <dgm:prSet custT="1"/>
      <dgm:spPr/>
      <dgm:t>
        <a:bodyPr/>
        <a:lstStyle/>
        <a:p>
          <a:r>
            <a:rPr lang="en-US" sz="1800" b="0" i="0" baseline="0" dirty="0"/>
            <a:t>…examines the current/previous year’s activities and planning what should occur during the current/coming year.</a:t>
          </a:r>
          <a:endParaRPr lang="en-US" sz="1800" dirty="0"/>
        </a:p>
      </dgm:t>
    </dgm:pt>
    <dgm:pt modelId="{4521C1C2-9256-421E-B781-C33D5D6976D8}" type="parTrans" cxnId="{6BE98A70-FAFD-41C0-8848-45AA77F45E6E}">
      <dgm:prSet/>
      <dgm:spPr/>
      <dgm:t>
        <a:bodyPr/>
        <a:lstStyle/>
        <a:p>
          <a:endParaRPr lang="en-US" sz="1800"/>
        </a:p>
      </dgm:t>
    </dgm:pt>
    <dgm:pt modelId="{13B6E4B8-91C2-48D4-A94E-04D0FD1BB513}" type="sibTrans" cxnId="{6BE98A70-FAFD-41C0-8848-45AA77F45E6E}">
      <dgm:prSet/>
      <dgm:spPr/>
      <dgm:t>
        <a:bodyPr/>
        <a:lstStyle/>
        <a:p>
          <a:endParaRPr lang="en-US" sz="1800"/>
        </a:p>
      </dgm:t>
    </dgm:pt>
    <dgm:pt modelId="{125D9336-FBAA-4380-B868-F8DBC26A2B3A}">
      <dgm:prSet custT="1"/>
      <dgm:spPr/>
      <dgm:t>
        <a:bodyPr/>
        <a:lstStyle/>
        <a:p>
          <a:r>
            <a:rPr lang="en-US" sz="1800" b="0" i="0" baseline="0" dirty="0"/>
            <a:t>…proceeds from guidelines and criteria which are appropriate to the department, college, and UTHSC.</a:t>
          </a:r>
          <a:endParaRPr lang="en-US" sz="1800" dirty="0"/>
        </a:p>
      </dgm:t>
    </dgm:pt>
    <dgm:pt modelId="{B735F37D-FC49-4BF8-81C5-0A1F5FE44593}" type="parTrans" cxnId="{668FF725-F10B-4035-8585-71ED25F0C003}">
      <dgm:prSet/>
      <dgm:spPr/>
      <dgm:t>
        <a:bodyPr/>
        <a:lstStyle/>
        <a:p>
          <a:endParaRPr lang="en-US" sz="1800"/>
        </a:p>
      </dgm:t>
    </dgm:pt>
    <dgm:pt modelId="{8DDC7785-92A6-48CE-A9EC-E77FC931E861}" type="sibTrans" cxnId="{668FF725-F10B-4035-8585-71ED25F0C003}">
      <dgm:prSet/>
      <dgm:spPr/>
      <dgm:t>
        <a:bodyPr/>
        <a:lstStyle/>
        <a:p>
          <a:endParaRPr lang="en-US" sz="1800"/>
        </a:p>
      </dgm:t>
    </dgm:pt>
    <dgm:pt modelId="{C2A1BA7A-647A-4297-9046-5E11BBB1F899}">
      <dgm:prSet custT="1"/>
      <dgm:spPr/>
      <dgm:t>
        <a:bodyPr/>
        <a:lstStyle/>
        <a:p>
          <a:r>
            <a:rPr lang="en-US" sz="1800" b="0" i="0" baseline="0" dirty="0"/>
            <a:t>…should take place in the context of longer-term goals for the campus, college, and department.</a:t>
          </a:r>
          <a:endParaRPr lang="en-US" sz="1800" dirty="0"/>
        </a:p>
      </dgm:t>
    </dgm:pt>
    <dgm:pt modelId="{6A451523-CC47-429D-8830-DFDE7CBC6C58}" type="parTrans" cxnId="{C6D853BF-DA47-4071-96CF-2D00CE169A72}">
      <dgm:prSet/>
      <dgm:spPr/>
      <dgm:t>
        <a:bodyPr/>
        <a:lstStyle/>
        <a:p>
          <a:endParaRPr lang="en-US" sz="1800"/>
        </a:p>
      </dgm:t>
    </dgm:pt>
    <dgm:pt modelId="{692CB9EF-6B46-4950-85D4-A08A85D6B084}" type="sibTrans" cxnId="{C6D853BF-DA47-4071-96CF-2D00CE169A72}">
      <dgm:prSet/>
      <dgm:spPr/>
      <dgm:t>
        <a:bodyPr/>
        <a:lstStyle/>
        <a:p>
          <a:endParaRPr lang="en-US" sz="1800"/>
        </a:p>
      </dgm:t>
    </dgm:pt>
    <dgm:pt modelId="{BD5E122F-7AE2-4BD3-BA62-1D7F09744F6D}">
      <dgm:prSet custT="1"/>
      <dgm:spPr/>
      <dgm:t>
        <a:bodyPr/>
        <a:lstStyle/>
        <a:p>
          <a:r>
            <a:rPr lang="en-US" sz="1800" b="0" i="0" baseline="0" dirty="0"/>
            <a:t>…focuses on the faculty member’s contributions to the University’s missions through teaching, research (including scholarly and artistic work), service, and clinical care.</a:t>
          </a:r>
          <a:endParaRPr lang="en-US" sz="1800" dirty="0"/>
        </a:p>
      </dgm:t>
    </dgm:pt>
    <dgm:pt modelId="{C50A7F56-41E6-4728-835C-C623A9A563E9}" type="parTrans" cxnId="{A0469B4A-E4AC-4504-8B6E-A1D5B1BB64CD}">
      <dgm:prSet/>
      <dgm:spPr/>
      <dgm:t>
        <a:bodyPr/>
        <a:lstStyle/>
        <a:p>
          <a:endParaRPr lang="en-US" sz="1800"/>
        </a:p>
      </dgm:t>
    </dgm:pt>
    <dgm:pt modelId="{BCB39507-FBEB-43C8-9025-3B9C08DBE1C6}" type="sibTrans" cxnId="{A0469B4A-E4AC-4504-8B6E-A1D5B1BB64CD}">
      <dgm:prSet/>
      <dgm:spPr/>
      <dgm:t>
        <a:bodyPr/>
        <a:lstStyle/>
        <a:p>
          <a:endParaRPr lang="en-US" sz="1800"/>
        </a:p>
      </dgm:t>
    </dgm:pt>
    <dgm:pt modelId="{8C0CE529-13A4-4F50-9C5C-7B6E12150992}">
      <dgm:prSet custT="1"/>
      <dgm:spPr/>
      <dgm:t>
        <a:bodyPr/>
        <a:lstStyle/>
        <a:p>
          <a:r>
            <a:rPr lang="en-US" sz="1800" b="0" i="0" baseline="0" dirty="0"/>
            <a:t>…is a key element in determinations of merit pay or performance-based salary adjustments.</a:t>
          </a:r>
          <a:endParaRPr lang="en-US" sz="1800" dirty="0"/>
        </a:p>
      </dgm:t>
    </dgm:pt>
    <dgm:pt modelId="{9A4A5555-B9C9-47EA-A65E-CFAA39B2AA88}" type="parTrans" cxnId="{89FF9088-A318-49F0-B906-1D6B75FF4E7A}">
      <dgm:prSet/>
      <dgm:spPr/>
      <dgm:t>
        <a:bodyPr/>
        <a:lstStyle/>
        <a:p>
          <a:endParaRPr lang="en-US" sz="1800"/>
        </a:p>
      </dgm:t>
    </dgm:pt>
    <dgm:pt modelId="{C8159CB3-EDF2-4813-9E57-A453653F9AEA}" type="sibTrans" cxnId="{89FF9088-A318-49F0-B906-1D6B75FF4E7A}">
      <dgm:prSet/>
      <dgm:spPr/>
      <dgm:t>
        <a:bodyPr/>
        <a:lstStyle/>
        <a:p>
          <a:endParaRPr lang="en-US" sz="1800"/>
        </a:p>
      </dgm:t>
    </dgm:pt>
    <dgm:pt modelId="{5FCDA7C9-CFB4-4CA1-A1C3-8093E345A68B}" type="pres">
      <dgm:prSet presAssocID="{F0200596-F808-4B02-887A-30016553A790}" presName="vert0" presStyleCnt="0">
        <dgm:presLayoutVars>
          <dgm:dir/>
          <dgm:animOne val="branch"/>
          <dgm:animLvl val="lvl"/>
        </dgm:presLayoutVars>
      </dgm:prSet>
      <dgm:spPr/>
    </dgm:pt>
    <dgm:pt modelId="{6E5F8181-5EAA-4E1A-9513-370F87CDC3B8}" type="pres">
      <dgm:prSet presAssocID="{B3EE6015-B668-434F-AF7C-9908F0CE81B5}" presName="thickLine" presStyleLbl="alignNode1" presStyleIdx="0" presStyleCnt="5"/>
      <dgm:spPr/>
    </dgm:pt>
    <dgm:pt modelId="{4722F917-B381-4419-9B15-3BE28868B9B4}" type="pres">
      <dgm:prSet presAssocID="{B3EE6015-B668-434F-AF7C-9908F0CE81B5}" presName="horz1" presStyleCnt="0"/>
      <dgm:spPr/>
    </dgm:pt>
    <dgm:pt modelId="{01A5908F-6834-40C5-ADEA-9C2A07C6AB45}" type="pres">
      <dgm:prSet presAssocID="{B3EE6015-B668-434F-AF7C-9908F0CE81B5}" presName="tx1" presStyleLbl="revTx" presStyleIdx="0" presStyleCnt="5"/>
      <dgm:spPr/>
    </dgm:pt>
    <dgm:pt modelId="{C376E6D9-AF8F-43F3-8E12-A729F5F4AFF0}" type="pres">
      <dgm:prSet presAssocID="{B3EE6015-B668-434F-AF7C-9908F0CE81B5}" presName="vert1" presStyleCnt="0"/>
      <dgm:spPr/>
    </dgm:pt>
    <dgm:pt modelId="{08616056-C538-47C6-B54E-943BB24E7CFF}" type="pres">
      <dgm:prSet presAssocID="{125D9336-FBAA-4380-B868-F8DBC26A2B3A}" presName="thickLine" presStyleLbl="alignNode1" presStyleIdx="1" presStyleCnt="5"/>
      <dgm:spPr/>
    </dgm:pt>
    <dgm:pt modelId="{05CBA21E-1275-422E-8CAD-1AF254E6B242}" type="pres">
      <dgm:prSet presAssocID="{125D9336-FBAA-4380-B868-F8DBC26A2B3A}" presName="horz1" presStyleCnt="0"/>
      <dgm:spPr/>
    </dgm:pt>
    <dgm:pt modelId="{CD7AC2FF-D37F-4CF4-98E3-793BA17EE592}" type="pres">
      <dgm:prSet presAssocID="{125D9336-FBAA-4380-B868-F8DBC26A2B3A}" presName="tx1" presStyleLbl="revTx" presStyleIdx="1" presStyleCnt="5"/>
      <dgm:spPr/>
    </dgm:pt>
    <dgm:pt modelId="{F5F45235-A986-4D3B-9793-B9D9EC52BAC3}" type="pres">
      <dgm:prSet presAssocID="{125D9336-FBAA-4380-B868-F8DBC26A2B3A}" presName="vert1" presStyleCnt="0"/>
      <dgm:spPr/>
    </dgm:pt>
    <dgm:pt modelId="{E50889C8-FC45-48EF-9DD0-0122C825AE39}" type="pres">
      <dgm:prSet presAssocID="{C2A1BA7A-647A-4297-9046-5E11BBB1F899}" presName="thickLine" presStyleLbl="alignNode1" presStyleIdx="2" presStyleCnt="5"/>
      <dgm:spPr/>
    </dgm:pt>
    <dgm:pt modelId="{E167A91E-63C6-441C-A8FE-A94CEE8017F7}" type="pres">
      <dgm:prSet presAssocID="{C2A1BA7A-647A-4297-9046-5E11BBB1F899}" presName="horz1" presStyleCnt="0"/>
      <dgm:spPr/>
    </dgm:pt>
    <dgm:pt modelId="{DE9B56D0-B04D-4B43-B50D-82D0194B7392}" type="pres">
      <dgm:prSet presAssocID="{C2A1BA7A-647A-4297-9046-5E11BBB1F899}" presName="tx1" presStyleLbl="revTx" presStyleIdx="2" presStyleCnt="5"/>
      <dgm:spPr/>
    </dgm:pt>
    <dgm:pt modelId="{729AF1C0-4760-430E-9D28-B860BFA57F50}" type="pres">
      <dgm:prSet presAssocID="{C2A1BA7A-647A-4297-9046-5E11BBB1F899}" presName="vert1" presStyleCnt="0"/>
      <dgm:spPr/>
    </dgm:pt>
    <dgm:pt modelId="{D15459DD-656F-4B29-B39B-7AFC793F895E}" type="pres">
      <dgm:prSet presAssocID="{BD5E122F-7AE2-4BD3-BA62-1D7F09744F6D}" presName="thickLine" presStyleLbl="alignNode1" presStyleIdx="3" presStyleCnt="5"/>
      <dgm:spPr/>
    </dgm:pt>
    <dgm:pt modelId="{EBB81DCD-2AE6-425B-9C8A-6EDD30153EAF}" type="pres">
      <dgm:prSet presAssocID="{BD5E122F-7AE2-4BD3-BA62-1D7F09744F6D}" presName="horz1" presStyleCnt="0"/>
      <dgm:spPr/>
    </dgm:pt>
    <dgm:pt modelId="{5AF8BE72-DCFC-4E1C-AF86-AAFE5D9C6025}" type="pres">
      <dgm:prSet presAssocID="{BD5E122F-7AE2-4BD3-BA62-1D7F09744F6D}" presName="tx1" presStyleLbl="revTx" presStyleIdx="3" presStyleCnt="5"/>
      <dgm:spPr/>
    </dgm:pt>
    <dgm:pt modelId="{AF368FBA-D7B9-4AC0-9E5F-4A0C4DBBD814}" type="pres">
      <dgm:prSet presAssocID="{BD5E122F-7AE2-4BD3-BA62-1D7F09744F6D}" presName="vert1" presStyleCnt="0"/>
      <dgm:spPr/>
    </dgm:pt>
    <dgm:pt modelId="{022FDA18-A181-46E0-8A00-3F5C43E0AA1E}" type="pres">
      <dgm:prSet presAssocID="{8C0CE529-13A4-4F50-9C5C-7B6E12150992}" presName="thickLine" presStyleLbl="alignNode1" presStyleIdx="4" presStyleCnt="5"/>
      <dgm:spPr/>
    </dgm:pt>
    <dgm:pt modelId="{7B468246-0BFF-4A93-992A-EA2A0D51EC7A}" type="pres">
      <dgm:prSet presAssocID="{8C0CE529-13A4-4F50-9C5C-7B6E12150992}" presName="horz1" presStyleCnt="0"/>
      <dgm:spPr/>
    </dgm:pt>
    <dgm:pt modelId="{CD7C4634-B52F-49D3-B9D9-79E8667335CB}" type="pres">
      <dgm:prSet presAssocID="{8C0CE529-13A4-4F50-9C5C-7B6E12150992}" presName="tx1" presStyleLbl="revTx" presStyleIdx="4" presStyleCnt="5"/>
      <dgm:spPr/>
    </dgm:pt>
    <dgm:pt modelId="{FE168777-F650-44C8-9F09-9FA1CA56C050}" type="pres">
      <dgm:prSet presAssocID="{8C0CE529-13A4-4F50-9C5C-7B6E12150992}" presName="vert1" presStyleCnt="0"/>
      <dgm:spPr/>
    </dgm:pt>
  </dgm:ptLst>
  <dgm:cxnLst>
    <dgm:cxn modelId="{668FF725-F10B-4035-8585-71ED25F0C003}" srcId="{F0200596-F808-4B02-887A-30016553A790}" destId="{125D9336-FBAA-4380-B868-F8DBC26A2B3A}" srcOrd="1" destOrd="0" parTransId="{B735F37D-FC49-4BF8-81C5-0A1F5FE44593}" sibTransId="{8DDC7785-92A6-48CE-A9EC-E77FC931E861}"/>
    <dgm:cxn modelId="{EE89D746-1697-4608-B3A8-34223C4E444D}" type="presOf" srcId="{BD5E122F-7AE2-4BD3-BA62-1D7F09744F6D}" destId="{5AF8BE72-DCFC-4E1C-AF86-AAFE5D9C6025}" srcOrd="0" destOrd="0" presId="urn:microsoft.com/office/officeart/2008/layout/LinedList"/>
    <dgm:cxn modelId="{A0469B4A-E4AC-4504-8B6E-A1D5B1BB64CD}" srcId="{F0200596-F808-4B02-887A-30016553A790}" destId="{BD5E122F-7AE2-4BD3-BA62-1D7F09744F6D}" srcOrd="3" destOrd="0" parTransId="{C50A7F56-41E6-4728-835C-C623A9A563E9}" sibTransId="{BCB39507-FBEB-43C8-9025-3B9C08DBE1C6}"/>
    <dgm:cxn modelId="{6BE98A70-FAFD-41C0-8848-45AA77F45E6E}" srcId="{F0200596-F808-4B02-887A-30016553A790}" destId="{B3EE6015-B668-434F-AF7C-9908F0CE81B5}" srcOrd="0" destOrd="0" parTransId="{4521C1C2-9256-421E-B781-C33D5D6976D8}" sibTransId="{13B6E4B8-91C2-48D4-A94E-04D0FD1BB513}"/>
    <dgm:cxn modelId="{56BE1284-B04A-4606-BB9D-989CAA5E5078}" type="presOf" srcId="{F0200596-F808-4B02-887A-30016553A790}" destId="{5FCDA7C9-CFB4-4CA1-A1C3-8093E345A68B}" srcOrd="0" destOrd="0" presId="urn:microsoft.com/office/officeart/2008/layout/LinedList"/>
    <dgm:cxn modelId="{646A3B85-4AD2-4AE2-B961-CBC2CE1984ED}" type="presOf" srcId="{125D9336-FBAA-4380-B868-F8DBC26A2B3A}" destId="{CD7AC2FF-D37F-4CF4-98E3-793BA17EE592}" srcOrd="0" destOrd="0" presId="urn:microsoft.com/office/officeart/2008/layout/LinedList"/>
    <dgm:cxn modelId="{89FF9088-A318-49F0-B906-1D6B75FF4E7A}" srcId="{F0200596-F808-4B02-887A-30016553A790}" destId="{8C0CE529-13A4-4F50-9C5C-7B6E12150992}" srcOrd="4" destOrd="0" parTransId="{9A4A5555-B9C9-47EA-A65E-CFAA39B2AA88}" sibTransId="{C8159CB3-EDF2-4813-9E57-A453653F9AEA}"/>
    <dgm:cxn modelId="{315CC793-73FD-4C9E-9142-086ABDE4C1C5}" type="presOf" srcId="{B3EE6015-B668-434F-AF7C-9908F0CE81B5}" destId="{01A5908F-6834-40C5-ADEA-9C2A07C6AB45}" srcOrd="0" destOrd="0" presId="urn:microsoft.com/office/officeart/2008/layout/LinedList"/>
    <dgm:cxn modelId="{C6D853BF-DA47-4071-96CF-2D00CE169A72}" srcId="{F0200596-F808-4B02-887A-30016553A790}" destId="{C2A1BA7A-647A-4297-9046-5E11BBB1F899}" srcOrd="2" destOrd="0" parTransId="{6A451523-CC47-429D-8830-DFDE7CBC6C58}" sibTransId="{692CB9EF-6B46-4950-85D4-A08A85D6B084}"/>
    <dgm:cxn modelId="{F0DEEFDE-AB74-48F6-BB4B-2214672B58D5}" type="presOf" srcId="{8C0CE529-13A4-4F50-9C5C-7B6E12150992}" destId="{CD7C4634-B52F-49D3-B9D9-79E8667335CB}" srcOrd="0" destOrd="0" presId="urn:microsoft.com/office/officeart/2008/layout/LinedList"/>
    <dgm:cxn modelId="{0A3E7DFB-7514-405C-9305-091F336BC0BF}" type="presOf" srcId="{C2A1BA7A-647A-4297-9046-5E11BBB1F899}" destId="{DE9B56D0-B04D-4B43-B50D-82D0194B7392}" srcOrd="0" destOrd="0" presId="urn:microsoft.com/office/officeart/2008/layout/LinedList"/>
    <dgm:cxn modelId="{A8109A6A-6207-4C88-8636-B86D13E7D847}" type="presParOf" srcId="{5FCDA7C9-CFB4-4CA1-A1C3-8093E345A68B}" destId="{6E5F8181-5EAA-4E1A-9513-370F87CDC3B8}" srcOrd="0" destOrd="0" presId="urn:microsoft.com/office/officeart/2008/layout/LinedList"/>
    <dgm:cxn modelId="{99E984C7-3DBA-40F9-8528-58DD997EBB11}" type="presParOf" srcId="{5FCDA7C9-CFB4-4CA1-A1C3-8093E345A68B}" destId="{4722F917-B381-4419-9B15-3BE28868B9B4}" srcOrd="1" destOrd="0" presId="urn:microsoft.com/office/officeart/2008/layout/LinedList"/>
    <dgm:cxn modelId="{CC4523F9-09D6-4A1B-B1A9-809F90F98375}" type="presParOf" srcId="{4722F917-B381-4419-9B15-3BE28868B9B4}" destId="{01A5908F-6834-40C5-ADEA-9C2A07C6AB45}" srcOrd="0" destOrd="0" presId="urn:microsoft.com/office/officeart/2008/layout/LinedList"/>
    <dgm:cxn modelId="{4F74B025-A0D9-434B-8C25-D755EE426DBA}" type="presParOf" srcId="{4722F917-B381-4419-9B15-3BE28868B9B4}" destId="{C376E6D9-AF8F-43F3-8E12-A729F5F4AFF0}" srcOrd="1" destOrd="0" presId="urn:microsoft.com/office/officeart/2008/layout/LinedList"/>
    <dgm:cxn modelId="{AC3E8EEA-970E-4A76-BAB6-B618A4A5EF01}" type="presParOf" srcId="{5FCDA7C9-CFB4-4CA1-A1C3-8093E345A68B}" destId="{08616056-C538-47C6-B54E-943BB24E7CFF}" srcOrd="2" destOrd="0" presId="urn:microsoft.com/office/officeart/2008/layout/LinedList"/>
    <dgm:cxn modelId="{B1A78BFE-3A1A-4319-B184-4107A0A136A5}" type="presParOf" srcId="{5FCDA7C9-CFB4-4CA1-A1C3-8093E345A68B}" destId="{05CBA21E-1275-422E-8CAD-1AF254E6B242}" srcOrd="3" destOrd="0" presId="urn:microsoft.com/office/officeart/2008/layout/LinedList"/>
    <dgm:cxn modelId="{84E9611D-0A5E-4288-90B4-EB196F1C9629}" type="presParOf" srcId="{05CBA21E-1275-422E-8CAD-1AF254E6B242}" destId="{CD7AC2FF-D37F-4CF4-98E3-793BA17EE592}" srcOrd="0" destOrd="0" presId="urn:microsoft.com/office/officeart/2008/layout/LinedList"/>
    <dgm:cxn modelId="{6F62C554-0356-4AF0-8C2B-FB9CB556B633}" type="presParOf" srcId="{05CBA21E-1275-422E-8CAD-1AF254E6B242}" destId="{F5F45235-A986-4D3B-9793-B9D9EC52BAC3}" srcOrd="1" destOrd="0" presId="urn:microsoft.com/office/officeart/2008/layout/LinedList"/>
    <dgm:cxn modelId="{80C77AB7-FF4E-4ECC-ADCF-AEB98F41CB11}" type="presParOf" srcId="{5FCDA7C9-CFB4-4CA1-A1C3-8093E345A68B}" destId="{E50889C8-FC45-48EF-9DD0-0122C825AE39}" srcOrd="4" destOrd="0" presId="urn:microsoft.com/office/officeart/2008/layout/LinedList"/>
    <dgm:cxn modelId="{0C47415F-D807-4D16-96C1-41D1A9D8F421}" type="presParOf" srcId="{5FCDA7C9-CFB4-4CA1-A1C3-8093E345A68B}" destId="{E167A91E-63C6-441C-A8FE-A94CEE8017F7}" srcOrd="5" destOrd="0" presId="urn:microsoft.com/office/officeart/2008/layout/LinedList"/>
    <dgm:cxn modelId="{223FD277-2363-4D4A-AD64-A41A1CBA1E69}" type="presParOf" srcId="{E167A91E-63C6-441C-A8FE-A94CEE8017F7}" destId="{DE9B56D0-B04D-4B43-B50D-82D0194B7392}" srcOrd="0" destOrd="0" presId="urn:microsoft.com/office/officeart/2008/layout/LinedList"/>
    <dgm:cxn modelId="{34C38186-0268-4671-ADDE-83D7C07930E3}" type="presParOf" srcId="{E167A91E-63C6-441C-A8FE-A94CEE8017F7}" destId="{729AF1C0-4760-430E-9D28-B860BFA57F50}" srcOrd="1" destOrd="0" presId="urn:microsoft.com/office/officeart/2008/layout/LinedList"/>
    <dgm:cxn modelId="{9ECA9AC8-E5C7-4435-B0DF-9F8787E6810E}" type="presParOf" srcId="{5FCDA7C9-CFB4-4CA1-A1C3-8093E345A68B}" destId="{D15459DD-656F-4B29-B39B-7AFC793F895E}" srcOrd="6" destOrd="0" presId="urn:microsoft.com/office/officeart/2008/layout/LinedList"/>
    <dgm:cxn modelId="{2518926E-AF9F-4DD3-BEED-CEE496973CE1}" type="presParOf" srcId="{5FCDA7C9-CFB4-4CA1-A1C3-8093E345A68B}" destId="{EBB81DCD-2AE6-425B-9C8A-6EDD30153EAF}" srcOrd="7" destOrd="0" presId="urn:microsoft.com/office/officeart/2008/layout/LinedList"/>
    <dgm:cxn modelId="{7529AF9D-CBCD-418B-862A-FC99BD05960B}" type="presParOf" srcId="{EBB81DCD-2AE6-425B-9C8A-6EDD30153EAF}" destId="{5AF8BE72-DCFC-4E1C-AF86-AAFE5D9C6025}" srcOrd="0" destOrd="0" presId="urn:microsoft.com/office/officeart/2008/layout/LinedList"/>
    <dgm:cxn modelId="{C5C3E1EC-4DFD-4AD7-82E9-508B3321EE63}" type="presParOf" srcId="{EBB81DCD-2AE6-425B-9C8A-6EDD30153EAF}" destId="{AF368FBA-D7B9-4AC0-9E5F-4A0C4DBBD814}" srcOrd="1" destOrd="0" presId="urn:microsoft.com/office/officeart/2008/layout/LinedList"/>
    <dgm:cxn modelId="{512E6CFA-CD70-4BF1-9DEE-2F593E394C92}" type="presParOf" srcId="{5FCDA7C9-CFB4-4CA1-A1C3-8093E345A68B}" destId="{022FDA18-A181-46E0-8A00-3F5C43E0AA1E}" srcOrd="8" destOrd="0" presId="urn:microsoft.com/office/officeart/2008/layout/LinedList"/>
    <dgm:cxn modelId="{B7E1B429-9323-4924-A4FC-3FC5E155D9BE}" type="presParOf" srcId="{5FCDA7C9-CFB4-4CA1-A1C3-8093E345A68B}" destId="{7B468246-0BFF-4A93-992A-EA2A0D51EC7A}" srcOrd="9" destOrd="0" presId="urn:microsoft.com/office/officeart/2008/layout/LinedList"/>
    <dgm:cxn modelId="{A74D52E1-57FB-4F7F-A1A9-6602C1A7B60D}" type="presParOf" srcId="{7B468246-0BFF-4A93-992A-EA2A0D51EC7A}" destId="{CD7C4634-B52F-49D3-B9D9-79E8667335CB}" srcOrd="0" destOrd="0" presId="urn:microsoft.com/office/officeart/2008/layout/LinedList"/>
    <dgm:cxn modelId="{E01860B6-433B-45E7-932D-A27F3BD5BF25}" type="presParOf" srcId="{7B468246-0BFF-4A93-992A-EA2A0D51EC7A}" destId="{FE168777-F650-44C8-9F09-9FA1CA56C05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DB6309-A364-4C98-839B-2C65A499A08D}"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D4CA5121-6844-4363-9BB3-2E643A279B90}">
      <dgm:prSet custT="1"/>
      <dgm:spPr/>
      <dgm:t>
        <a:bodyPr/>
        <a:lstStyle/>
        <a:p>
          <a:r>
            <a:rPr lang="en-US" sz="1800" b="0" i="0" baseline="0" dirty="0"/>
            <a:t>Provides clarity to faculty regarding progression toward career milestones</a:t>
          </a:r>
          <a:endParaRPr lang="en-US" sz="1800" dirty="0"/>
        </a:p>
      </dgm:t>
    </dgm:pt>
    <dgm:pt modelId="{CD1E00AA-1CE6-436A-B748-0A0A2013A580}" type="parTrans" cxnId="{D1C36702-4143-4190-8414-4F87B6DB5261}">
      <dgm:prSet/>
      <dgm:spPr/>
      <dgm:t>
        <a:bodyPr/>
        <a:lstStyle/>
        <a:p>
          <a:endParaRPr lang="en-US" sz="1800"/>
        </a:p>
      </dgm:t>
    </dgm:pt>
    <dgm:pt modelId="{8EC60802-ADF5-46C4-9D73-18AA0B47D655}" type="sibTrans" cxnId="{D1C36702-4143-4190-8414-4F87B6DB5261}">
      <dgm:prSet/>
      <dgm:spPr/>
      <dgm:t>
        <a:bodyPr/>
        <a:lstStyle/>
        <a:p>
          <a:endParaRPr lang="en-US" sz="1800"/>
        </a:p>
      </dgm:t>
    </dgm:pt>
    <dgm:pt modelId="{A90FFDF8-F8FB-4A16-B5D9-A3CB90DF334E}">
      <dgm:prSet custT="1"/>
      <dgm:spPr/>
      <dgm:t>
        <a:bodyPr/>
        <a:lstStyle/>
        <a:p>
          <a:r>
            <a:rPr lang="en-US" sz="1800" b="0" i="0" baseline="0" dirty="0"/>
            <a:t>Clarifies areas of exemplary performance</a:t>
          </a:r>
          <a:endParaRPr lang="en-US" sz="1800" dirty="0"/>
        </a:p>
      </dgm:t>
    </dgm:pt>
    <dgm:pt modelId="{94EB9745-932A-413D-9DE5-A9428EF74A80}" type="parTrans" cxnId="{F152A1AF-ABE2-40C5-817F-3481E8D84677}">
      <dgm:prSet/>
      <dgm:spPr/>
      <dgm:t>
        <a:bodyPr/>
        <a:lstStyle/>
        <a:p>
          <a:endParaRPr lang="en-US" sz="1800"/>
        </a:p>
      </dgm:t>
    </dgm:pt>
    <dgm:pt modelId="{E865C19C-5EF5-4C01-8845-4B39AE21B8CD}" type="sibTrans" cxnId="{F152A1AF-ABE2-40C5-817F-3481E8D84677}">
      <dgm:prSet/>
      <dgm:spPr/>
      <dgm:t>
        <a:bodyPr/>
        <a:lstStyle/>
        <a:p>
          <a:endParaRPr lang="en-US" sz="1800"/>
        </a:p>
      </dgm:t>
    </dgm:pt>
    <dgm:pt modelId="{5800C8D2-1465-4B95-AFEF-AFF3CE6AA570}">
      <dgm:prSet custT="1"/>
      <dgm:spPr/>
      <dgm:t>
        <a:bodyPr/>
        <a:lstStyle/>
        <a:p>
          <a:r>
            <a:rPr lang="en-US" sz="1800" b="0" i="0" baseline="0" dirty="0"/>
            <a:t>Points out areas where improvement may be warranted</a:t>
          </a:r>
          <a:endParaRPr lang="en-US" sz="1800" dirty="0"/>
        </a:p>
      </dgm:t>
    </dgm:pt>
    <dgm:pt modelId="{64A2BD22-7CCF-4915-A4DA-FD848780C19A}" type="parTrans" cxnId="{EFEC3841-EF10-4AC4-BFB9-94B0CA78524C}">
      <dgm:prSet/>
      <dgm:spPr/>
      <dgm:t>
        <a:bodyPr/>
        <a:lstStyle/>
        <a:p>
          <a:endParaRPr lang="en-US" sz="1800"/>
        </a:p>
      </dgm:t>
    </dgm:pt>
    <dgm:pt modelId="{BC5B4FEF-A3DC-4D21-A232-0F98D3E804FC}" type="sibTrans" cxnId="{EFEC3841-EF10-4AC4-BFB9-94B0CA78524C}">
      <dgm:prSet/>
      <dgm:spPr/>
      <dgm:t>
        <a:bodyPr/>
        <a:lstStyle/>
        <a:p>
          <a:endParaRPr lang="en-US" sz="1800"/>
        </a:p>
      </dgm:t>
    </dgm:pt>
    <dgm:pt modelId="{2F5333D5-94FE-455C-8CCF-259A80394FA7}">
      <dgm:prSet custT="1"/>
      <dgm:spPr/>
      <dgm:t>
        <a:bodyPr/>
        <a:lstStyle/>
        <a:p>
          <a:r>
            <a:rPr lang="en-US" sz="1800" b="0" i="0" baseline="0" dirty="0"/>
            <a:t>Provides an annual review upon which to judge positive or negative performance</a:t>
          </a:r>
          <a:endParaRPr lang="en-US" sz="1800" dirty="0"/>
        </a:p>
      </dgm:t>
    </dgm:pt>
    <dgm:pt modelId="{A9466103-84C2-4FD2-A6ED-C92EABCB1316}" type="parTrans" cxnId="{C2628315-BB85-4BFF-8172-621CE98CE27F}">
      <dgm:prSet/>
      <dgm:spPr/>
      <dgm:t>
        <a:bodyPr/>
        <a:lstStyle/>
        <a:p>
          <a:endParaRPr lang="en-US" sz="1800"/>
        </a:p>
      </dgm:t>
    </dgm:pt>
    <dgm:pt modelId="{D8A7F159-EF89-484C-A64E-337789E57855}" type="sibTrans" cxnId="{C2628315-BB85-4BFF-8172-621CE98CE27F}">
      <dgm:prSet/>
      <dgm:spPr/>
      <dgm:t>
        <a:bodyPr/>
        <a:lstStyle/>
        <a:p>
          <a:endParaRPr lang="en-US" sz="1800"/>
        </a:p>
      </dgm:t>
    </dgm:pt>
    <dgm:pt modelId="{9AC47BB1-7769-4E70-9DB0-048FDC77747E}">
      <dgm:prSet custT="1"/>
      <dgm:spPr/>
      <dgm:t>
        <a:bodyPr/>
        <a:lstStyle/>
        <a:p>
          <a:r>
            <a:rPr lang="en-US" sz="1800" b="0" i="0" baseline="0" dirty="0"/>
            <a:t>Foundation to build on yearly</a:t>
          </a:r>
          <a:endParaRPr lang="en-US" sz="1800" dirty="0"/>
        </a:p>
      </dgm:t>
    </dgm:pt>
    <dgm:pt modelId="{B33D005C-7B7E-4AC7-B4C1-66EB0733CEF1}" type="parTrans" cxnId="{D729B560-52AC-44BB-BB25-BC348667CC91}">
      <dgm:prSet/>
      <dgm:spPr/>
      <dgm:t>
        <a:bodyPr/>
        <a:lstStyle/>
        <a:p>
          <a:endParaRPr lang="en-US" sz="1800"/>
        </a:p>
      </dgm:t>
    </dgm:pt>
    <dgm:pt modelId="{62A99B39-341B-4310-8654-251EC48A1749}" type="sibTrans" cxnId="{D729B560-52AC-44BB-BB25-BC348667CC91}">
      <dgm:prSet/>
      <dgm:spPr/>
      <dgm:t>
        <a:bodyPr/>
        <a:lstStyle/>
        <a:p>
          <a:endParaRPr lang="en-US" sz="1800"/>
        </a:p>
      </dgm:t>
    </dgm:pt>
    <dgm:pt modelId="{582666F4-1DC6-43E4-A424-37623C67DE4D}">
      <dgm:prSet custT="1"/>
      <dgm:spPr/>
      <dgm:t>
        <a:bodyPr/>
        <a:lstStyle/>
        <a:p>
          <a:r>
            <a:rPr lang="en-US" sz="1800" b="0" i="0" baseline="0" dirty="0"/>
            <a:t>Provides a history of corrective feedback/recommendations to address performance issues</a:t>
          </a:r>
          <a:endParaRPr lang="en-US" sz="1800" dirty="0"/>
        </a:p>
      </dgm:t>
    </dgm:pt>
    <dgm:pt modelId="{7F380204-E628-40E1-9327-A42A6F70B090}" type="parTrans" cxnId="{D4D0635B-318B-4702-841E-3F2ECAE897F5}">
      <dgm:prSet/>
      <dgm:spPr/>
      <dgm:t>
        <a:bodyPr/>
        <a:lstStyle/>
        <a:p>
          <a:endParaRPr lang="en-US" sz="1800"/>
        </a:p>
      </dgm:t>
    </dgm:pt>
    <dgm:pt modelId="{3F3EEB3B-F548-4009-9B82-AD0542D3ECF8}" type="sibTrans" cxnId="{D4D0635B-318B-4702-841E-3F2ECAE897F5}">
      <dgm:prSet/>
      <dgm:spPr/>
      <dgm:t>
        <a:bodyPr/>
        <a:lstStyle/>
        <a:p>
          <a:endParaRPr lang="en-US" sz="1800"/>
        </a:p>
      </dgm:t>
    </dgm:pt>
    <dgm:pt modelId="{35388310-78BD-479A-89EA-57C2D88EE377}">
      <dgm:prSet custT="1"/>
      <dgm:spPr/>
      <dgm:t>
        <a:bodyPr/>
        <a:lstStyle/>
        <a:p>
          <a:r>
            <a:rPr lang="en-US" sz="1800" b="0" i="0" baseline="0" dirty="0"/>
            <a:t>Provides information for regular processes, such as tenure, promotion, Post-Tenure Review (PTR), Enhanced Post-Tenure Performance Review (EPPR)</a:t>
          </a:r>
          <a:endParaRPr lang="en-US" sz="1800" dirty="0"/>
        </a:p>
      </dgm:t>
    </dgm:pt>
    <dgm:pt modelId="{E44DFE47-8C81-410F-8002-52D01AD7224F}" type="parTrans" cxnId="{0C18D4A0-F235-472D-9959-D6536E19ACD5}">
      <dgm:prSet/>
      <dgm:spPr/>
      <dgm:t>
        <a:bodyPr/>
        <a:lstStyle/>
        <a:p>
          <a:endParaRPr lang="en-US" sz="1800"/>
        </a:p>
      </dgm:t>
    </dgm:pt>
    <dgm:pt modelId="{5C634B56-A42A-41C8-8309-77723E4CE466}" type="sibTrans" cxnId="{0C18D4A0-F235-472D-9959-D6536E19ACD5}">
      <dgm:prSet/>
      <dgm:spPr/>
      <dgm:t>
        <a:bodyPr/>
        <a:lstStyle/>
        <a:p>
          <a:endParaRPr lang="en-US" sz="1800"/>
        </a:p>
      </dgm:t>
    </dgm:pt>
    <dgm:pt modelId="{B62E3167-0693-4A88-8843-CDD07DE34030}" type="pres">
      <dgm:prSet presAssocID="{8DDB6309-A364-4C98-839B-2C65A499A08D}" presName="vert0" presStyleCnt="0">
        <dgm:presLayoutVars>
          <dgm:dir/>
          <dgm:animOne val="branch"/>
          <dgm:animLvl val="lvl"/>
        </dgm:presLayoutVars>
      </dgm:prSet>
      <dgm:spPr/>
    </dgm:pt>
    <dgm:pt modelId="{FDBD6D68-A3FE-4FAF-9361-1B983A9B2EB8}" type="pres">
      <dgm:prSet presAssocID="{D4CA5121-6844-4363-9BB3-2E643A279B90}" presName="thickLine" presStyleLbl="alignNode1" presStyleIdx="0" presStyleCnt="7"/>
      <dgm:spPr/>
    </dgm:pt>
    <dgm:pt modelId="{0B491B04-5FFE-478F-A2F3-DD3F7B9CFE12}" type="pres">
      <dgm:prSet presAssocID="{D4CA5121-6844-4363-9BB3-2E643A279B90}" presName="horz1" presStyleCnt="0"/>
      <dgm:spPr/>
    </dgm:pt>
    <dgm:pt modelId="{14F2772F-4FC2-48F4-9B81-018F5EE0BE2A}" type="pres">
      <dgm:prSet presAssocID="{D4CA5121-6844-4363-9BB3-2E643A279B90}" presName="tx1" presStyleLbl="revTx" presStyleIdx="0" presStyleCnt="7"/>
      <dgm:spPr/>
    </dgm:pt>
    <dgm:pt modelId="{7E10EDC0-28F0-4495-B73F-2AD41FBC0625}" type="pres">
      <dgm:prSet presAssocID="{D4CA5121-6844-4363-9BB3-2E643A279B90}" presName="vert1" presStyleCnt="0"/>
      <dgm:spPr/>
    </dgm:pt>
    <dgm:pt modelId="{CC412877-6D3B-4148-946D-1D499721A6C6}" type="pres">
      <dgm:prSet presAssocID="{A90FFDF8-F8FB-4A16-B5D9-A3CB90DF334E}" presName="thickLine" presStyleLbl="alignNode1" presStyleIdx="1" presStyleCnt="7"/>
      <dgm:spPr/>
    </dgm:pt>
    <dgm:pt modelId="{3283EF95-014F-4FE1-A79D-06305D5FF67D}" type="pres">
      <dgm:prSet presAssocID="{A90FFDF8-F8FB-4A16-B5D9-A3CB90DF334E}" presName="horz1" presStyleCnt="0"/>
      <dgm:spPr/>
    </dgm:pt>
    <dgm:pt modelId="{E68A8C42-0250-4E4D-8BB2-A47DB078110C}" type="pres">
      <dgm:prSet presAssocID="{A90FFDF8-F8FB-4A16-B5D9-A3CB90DF334E}" presName="tx1" presStyleLbl="revTx" presStyleIdx="1" presStyleCnt="7"/>
      <dgm:spPr/>
    </dgm:pt>
    <dgm:pt modelId="{787ABE3F-D001-43AB-97DE-CE09C7B83A6A}" type="pres">
      <dgm:prSet presAssocID="{A90FFDF8-F8FB-4A16-B5D9-A3CB90DF334E}" presName="vert1" presStyleCnt="0"/>
      <dgm:spPr/>
    </dgm:pt>
    <dgm:pt modelId="{CEC47AF1-5C13-4843-A336-60C51CCC7267}" type="pres">
      <dgm:prSet presAssocID="{5800C8D2-1465-4B95-AFEF-AFF3CE6AA570}" presName="thickLine" presStyleLbl="alignNode1" presStyleIdx="2" presStyleCnt="7"/>
      <dgm:spPr/>
    </dgm:pt>
    <dgm:pt modelId="{CED7DEA3-70A8-45CA-AE4B-F2466BBF5805}" type="pres">
      <dgm:prSet presAssocID="{5800C8D2-1465-4B95-AFEF-AFF3CE6AA570}" presName="horz1" presStyleCnt="0"/>
      <dgm:spPr/>
    </dgm:pt>
    <dgm:pt modelId="{65089024-9E01-4C6A-8F79-C451E6023054}" type="pres">
      <dgm:prSet presAssocID="{5800C8D2-1465-4B95-AFEF-AFF3CE6AA570}" presName="tx1" presStyleLbl="revTx" presStyleIdx="2" presStyleCnt="7"/>
      <dgm:spPr/>
    </dgm:pt>
    <dgm:pt modelId="{5A3CA611-6FA4-41DF-9D79-178D60C40F3E}" type="pres">
      <dgm:prSet presAssocID="{5800C8D2-1465-4B95-AFEF-AFF3CE6AA570}" presName="vert1" presStyleCnt="0"/>
      <dgm:spPr/>
    </dgm:pt>
    <dgm:pt modelId="{034536AA-8428-478B-92B2-82A2EFF2044D}" type="pres">
      <dgm:prSet presAssocID="{2F5333D5-94FE-455C-8CCF-259A80394FA7}" presName="thickLine" presStyleLbl="alignNode1" presStyleIdx="3" presStyleCnt="7"/>
      <dgm:spPr/>
    </dgm:pt>
    <dgm:pt modelId="{931F58BB-092C-4994-B764-DB563F24FF60}" type="pres">
      <dgm:prSet presAssocID="{2F5333D5-94FE-455C-8CCF-259A80394FA7}" presName="horz1" presStyleCnt="0"/>
      <dgm:spPr/>
    </dgm:pt>
    <dgm:pt modelId="{A356EE53-B12B-48D0-A505-369E42DC51FB}" type="pres">
      <dgm:prSet presAssocID="{2F5333D5-94FE-455C-8CCF-259A80394FA7}" presName="tx1" presStyleLbl="revTx" presStyleIdx="3" presStyleCnt="7"/>
      <dgm:spPr/>
    </dgm:pt>
    <dgm:pt modelId="{2F7C0395-3335-4DC1-914A-5C709486F8C4}" type="pres">
      <dgm:prSet presAssocID="{2F5333D5-94FE-455C-8CCF-259A80394FA7}" presName="vert1" presStyleCnt="0"/>
      <dgm:spPr/>
    </dgm:pt>
    <dgm:pt modelId="{53A741F8-D149-4749-9437-F5AAE5D7EA8C}" type="pres">
      <dgm:prSet presAssocID="{9AC47BB1-7769-4E70-9DB0-048FDC77747E}" presName="thickLine" presStyleLbl="alignNode1" presStyleIdx="4" presStyleCnt="7"/>
      <dgm:spPr/>
    </dgm:pt>
    <dgm:pt modelId="{604ACEF3-292C-4864-9714-C7101A1FFDB2}" type="pres">
      <dgm:prSet presAssocID="{9AC47BB1-7769-4E70-9DB0-048FDC77747E}" presName="horz1" presStyleCnt="0"/>
      <dgm:spPr/>
    </dgm:pt>
    <dgm:pt modelId="{A894858E-491B-49DD-ACA4-94AAD763FEDA}" type="pres">
      <dgm:prSet presAssocID="{9AC47BB1-7769-4E70-9DB0-048FDC77747E}" presName="tx1" presStyleLbl="revTx" presStyleIdx="4" presStyleCnt="7"/>
      <dgm:spPr/>
    </dgm:pt>
    <dgm:pt modelId="{D07AB94E-DFFB-447C-A5FB-72F661723D28}" type="pres">
      <dgm:prSet presAssocID="{9AC47BB1-7769-4E70-9DB0-048FDC77747E}" presName="vert1" presStyleCnt="0"/>
      <dgm:spPr/>
    </dgm:pt>
    <dgm:pt modelId="{289A5732-814E-4D57-9952-9345172B0D68}" type="pres">
      <dgm:prSet presAssocID="{582666F4-1DC6-43E4-A424-37623C67DE4D}" presName="thickLine" presStyleLbl="alignNode1" presStyleIdx="5" presStyleCnt="7"/>
      <dgm:spPr/>
    </dgm:pt>
    <dgm:pt modelId="{AED81E5C-E9A3-40A5-BE26-0194CC0C61F9}" type="pres">
      <dgm:prSet presAssocID="{582666F4-1DC6-43E4-A424-37623C67DE4D}" presName="horz1" presStyleCnt="0"/>
      <dgm:spPr/>
    </dgm:pt>
    <dgm:pt modelId="{DE9D6CA8-9B47-4C91-9D04-AB6E0D6E996C}" type="pres">
      <dgm:prSet presAssocID="{582666F4-1DC6-43E4-A424-37623C67DE4D}" presName="tx1" presStyleLbl="revTx" presStyleIdx="5" presStyleCnt="7"/>
      <dgm:spPr/>
    </dgm:pt>
    <dgm:pt modelId="{12E326E9-DAC9-4C3A-A7DC-3AA61807DFBB}" type="pres">
      <dgm:prSet presAssocID="{582666F4-1DC6-43E4-A424-37623C67DE4D}" presName="vert1" presStyleCnt="0"/>
      <dgm:spPr/>
    </dgm:pt>
    <dgm:pt modelId="{88942E9C-3ECA-42AC-8142-F98A433ACD3F}" type="pres">
      <dgm:prSet presAssocID="{35388310-78BD-479A-89EA-57C2D88EE377}" presName="thickLine" presStyleLbl="alignNode1" presStyleIdx="6" presStyleCnt="7"/>
      <dgm:spPr/>
    </dgm:pt>
    <dgm:pt modelId="{E494D5A9-0884-4C5D-B972-29B3621A4633}" type="pres">
      <dgm:prSet presAssocID="{35388310-78BD-479A-89EA-57C2D88EE377}" presName="horz1" presStyleCnt="0"/>
      <dgm:spPr/>
    </dgm:pt>
    <dgm:pt modelId="{04D09CB0-805A-4C0F-AC8F-BB15C4B34408}" type="pres">
      <dgm:prSet presAssocID="{35388310-78BD-479A-89EA-57C2D88EE377}" presName="tx1" presStyleLbl="revTx" presStyleIdx="6" presStyleCnt="7"/>
      <dgm:spPr/>
    </dgm:pt>
    <dgm:pt modelId="{239EB2E9-4F2B-41FF-966B-47F86C0FB410}" type="pres">
      <dgm:prSet presAssocID="{35388310-78BD-479A-89EA-57C2D88EE377}" presName="vert1" presStyleCnt="0"/>
      <dgm:spPr/>
    </dgm:pt>
  </dgm:ptLst>
  <dgm:cxnLst>
    <dgm:cxn modelId="{D1C36702-4143-4190-8414-4F87B6DB5261}" srcId="{8DDB6309-A364-4C98-839B-2C65A499A08D}" destId="{D4CA5121-6844-4363-9BB3-2E643A279B90}" srcOrd="0" destOrd="0" parTransId="{CD1E00AA-1CE6-436A-B748-0A0A2013A580}" sibTransId="{8EC60802-ADF5-46C4-9D73-18AA0B47D655}"/>
    <dgm:cxn modelId="{D57C4608-B4DD-4CA6-ADB6-3064C440498C}" type="presOf" srcId="{A90FFDF8-F8FB-4A16-B5D9-A3CB90DF334E}" destId="{E68A8C42-0250-4E4D-8BB2-A47DB078110C}" srcOrd="0" destOrd="0" presId="urn:microsoft.com/office/officeart/2008/layout/LinedList"/>
    <dgm:cxn modelId="{C2628315-BB85-4BFF-8172-621CE98CE27F}" srcId="{8DDB6309-A364-4C98-839B-2C65A499A08D}" destId="{2F5333D5-94FE-455C-8CCF-259A80394FA7}" srcOrd="3" destOrd="0" parTransId="{A9466103-84C2-4FD2-A6ED-C92EABCB1316}" sibTransId="{D8A7F159-EF89-484C-A64E-337789E57855}"/>
    <dgm:cxn modelId="{00FBB222-5E47-467D-8411-C03FFFA396CF}" type="presOf" srcId="{582666F4-1DC6-43E4-A424-37623C67DE4D}" destId="{DE9D6CA8-9B47-4C91-9D04-AB6E0D6E996C}" srcOrd="0" destOrd="0" presId="urn:microsoft.com/office/officeart/2008/layout/LinedList"/>
    <dgm:cxn modelId="{89619D2E-3FEE-4F35-A688-55D8703997D0}" type="presOf" srcId="{9AC47BB1-7769-4E70-9DB0-048FDC77747E}" destId="{A894858E-491B-49DD-ACA4-94AAD763FEDA}" srcOrd="0" destOrd="0" presId="urn:microsoft.com/office/officeart/2008/layout/LinedList"/>
    <dgm:cxn modelId="{D4D0635B-318B-4702-841E-3F2ECAE897F5}" srcId="{8DDB6309-A364-4C98-839B-2C65A499A08D}" destId="{582666F4-1DC6-43E4-A424-37623C67DE4D}" srcOrd="5" destOrd="0" parTransId="{7F380204-E628-40E1-9327-A42A6F70B090}" sibTransId="{3F3EEB3B-F548-4009-9B82-AD0542D3ECF8}"/>
    <dgm:cxn modelId="{D729B560-52AC-44BB-BB25-BC348667CC91}" srcId="{8DDB6309-A364-4C98-839B-2C65A499A08D}" destId="{9AC47BB1-7769-4E70-9DB0-048FDC77747E}" srcOrd="4" destOrd="0" parTransId="{B33D005C-7B7E-4AC7-B4C1-66EB0733CEF1}" sibTransId="{62A99B39-341B-4310-8654-251EC48A1749}"/>
    <dgm:cxn modelId="{EFEC3841-EF10-4AC4-BFB9-94B0CA78524C}" srcId="{8DDB6309-A364-4C98-839B-2C65A499A08D}" destId="{5800C8D2-1465-4B95-AFEF-AFF3CE6AA570}" srcOrd="2" destOrd="0" parTransId="{64A2BD22-7CCF-4915-A4DA-FD848780C19A}" sibTransId="{BC5B4FEF-A3DC-4D21-A232-0F98D3E804FC}"/>
    <dgm:cxn modelId="{C6DF9B53-841C-419E-BAA5-B00673FDE15D}" type="presOf" srcId="{2F5333D5-94FE-455C-8CCF-259A80394FA7}" destId="{A356EE53-B12B-48D0-A505-369E42DC51FB}" srcOrd="0" destOrd="0" presId="urn:microsoft.com/office/officeart/2008/layout/LinedList"/>
    <dgm:cxn modelId="{F982CE7D-08D0-4745-B82E-897C877EB91E}" type="presOf" srcId="{8DDB6309-A364-4C98-839B-2C65A499A08D}" destId="{B62E3167-0693-4A88-8843-CDD07DE34030}" srcOrd="0" destOrd="0" presId="urn:microsoft.com/office/officeart/2008/layout/LinedList"/>
    <dgm:cxn modelId="{0C18D4A0-F235-472D-9959-D6536E19ACD5}" srcId="{8DDB6309-A364-4C98-839B-2C65A499A08D}" destId="{35388310-78BD-479A-89EA-57C2D88EE377}" srcOrd="6" destOrd="0" parTransId="{E44DFE47-8C81-410F-8002-52D01AD7224F}" sibTransId="{5C634B56-A42A-41C8-8309-77723E4CE466}"/>
    <dgm:cxn modelId="{75C1DCA2-CF46-462A-9EEC-33E5FC96B1A5}" type="presOf" srcId="{D4CA5121-6844-4363-9BB3-2E643A279B90}" destId="{14F2772F-4FC2-48F4-9B81-018F5EE0BE2A}" srcOrd="0" destOrd="0" presId="urn:microsoft.com/office/officeart/2008/layout/LinedList"/>
    <dgm:cxn modelId="{A573F2AB-EE5C-4A68-9188-BFEC9B163A11}" type="presOf" srcId="{35388310-78BD-479A-89EA-57C2D88EE377}" destId="{04D09CB0-805A-4C0F-AC8F-BB15C4B34408}" srcOrd="0" destOrd="0" presId="urn:microsoft.com/office/officeart/2008/layout/LinedList"/>
    <dgm:cxn modelId="{F152A1AF-ABE2-40C5-817F-3481E8D84677}" srcId="{8DDB6309-A364-4C98-839B-2C65A499A08D}" destId="{A90FFDF8-F8FB-4A16-B5D9-A3CB90DF334E}" srcOrd="1" destOrd="0" parTransId="{94EB9745-932A-413D-9DE5-A9428EF74A80}" sibTransId="{E865C19C-5EF5-4C01-8845-4B39AE21B8CD}"/>
    <dgm:cxn modelId="{CE7930E7-B91A-4C11-AA29-FDB7F256A035}" type="presOf" srcId="{5800C8D2-1465-4B95-AFEF-AFF3CE6AA570}" destId="{65089024-9E01-4C6A-8F79-C451E6023054}" srcOrd="0" destOrd="0" presId="urn:microsoft.com/office/officeart/2008/layout/LinedList"/>
    <dgm:cxn modelId="{29995A67-37E1-46A7-AB0B-6011C65D0A11}" type="presParOf" srcId="{B62E3167-0693-4A88-8843-CDD07DE34030}" destId="{FDBD6D68-A3FE-4FAF-9361-1B983A9B2EB8}" srcOrd="0" destOrd="0" presId="urn:microsoft.com/office/officeart/2008/layout/LinedList"/>
    <dgm:cxn modelId="{2C5F63F3-714B-458C-A474-3D210EB56C26}" type="presParOf" srcId="{B62E3167-0693-4A88-8843-CDD07DE34030}" destId="{0B491B04-5FFE-478F-A2F3-DD3F7B9CFE12}" srcOrd="1" destOrd="0" presId="urn:microsoft.com/office/officeart/2008/layout/LinedList"/>
    <dgm:cxn modelId="{D161F0D1-DFA8-417C-AC50-10015E6F8018}" type="presParOf" srcId="{0B491B04-5FFE-478F-A2F3-DD3F7B9CFE12}" destId="{14F2772F-4FC2-48F4-9B81-018F5EE0BE2A}" srcOrd="0" destOrd="0" presId="urn:microsoft.com/office/officeart/2008/layout/LinedList"/>
    <dgm:cxn modelId="{8574D045-C4CA-47FB-B61F-BB560C889022}" type="presParOf" srcId="{0B491B04-5FFE-478F-A2F3-DD3F7B9CFE12}" destId="{7E10EDC0-28F0-4495-B73F-2AD41FBC0625}" srcOrd="1" destOrd="0" presId="urn:microsoft.com/office/officeart/2008/layout/LinedList"/>
    <dgm:cxn modelId="{12618194-CA70-4C28-93CC-C54D65C2ED07}" type="presParOf" srcId="{B62E3167-0693-4A88-8843-CDD07DE34030}" destId="{CC412877-6D3B-4148-946D-1D499721A6C6}" srcOrd="2" destOrd="0" presId="urn:microsoft.com/office/officeart/2008/layout/LinedList"/>
    <dgm:cxn modelId="{3A8EB75C-9B98-46F7-95D0-51AEDF0ED1DE}" type="presParOf" srcId="{B62E3167-0693-4A88-8843-CDD07DE34030}" destId="{3283EF95-014F-4FE1-A79D-06305D5FF67D}" srcOrd="3" destOrd="0" presId="urn:microsoft.com/office/officeart/2008/layout/LinedList"/>
    <dgm:cxn modelId="{1369A702-3D8F-4DE0-A8FD-52EC1256F819}" type="presParOf" srcId="{3283EF95-014F-4FE1-A79D-06305D5FF67D}" destId="{E68A8C42-0250-4E4D-8BB2-A47DB078110C}" srcOrd="0" destOrd="0" presId="urn:microsoft.com/office/officeart/2008/layout/LinedList"/>
    <dgm:cxn modelId="{0B80F94D-95EB-426C-97B1-802747754EAE}" type="presParOf" srcId="{3283EF95-014F-4FE1-A79D-06305D5FF67D}" destId="{787ABE3F-D001-43AB-97DE-CE09C7B83A6A}" srcOrd="1" destOrd="0" presId="urn:microsoft.com/office/officeart/2008/layout/LinedList"/>
    <dgm:cxn modelId="{F0BA823A-DA58-415B-8694-DEC427E2B3B0}" type="presParOf" srcId="{B62E3167-0693-4A88-8843-CDD07DE34030}" destId="{CEC47AF1-5C13-4843-A336-60C51CCC7267}" srcOrd="4" destOrd="0" presId="urn:microsoft.com/office/officeart/2008/layout/LinedList"/>
    <dgm:cxn modelId="{1AEA04C5-35C9-428E-8C53-A5B013100A54}" type="presParOf" srcId="{B62E3167-0693-4A88-8843-CDD07DE34030}" destId="{CED7DEA3-70A8-45CA-AE4B-F2466BBF5805}" srcOrd="5" destOrd="0" presId="urn:microsoft.com/office/officeart/2008/layout/LinedList"/>
    <dgm:cxn modelId="{F2FE6FFD-DCF8-4451-8205-56EFB29E0EAF}" type="presParOf" srcId="{CED7DEA3-70A8-45CA-AE4B-F2466BBF5805}" destId="{65089024-9E01-4C6A-8F79-C451E6023054}" srcOrd="0" destOrd="0" presId="urn:microsoft.com/office/officeart/2008/layout/LinedList"/>
    <dgm:cxn modelId="{5C274644-CEFA-4460-B4B0-5A28B6F6EA5C}" type="presParOf" srcId="{CED7DEA3-70A8-45CA-AE4B-F2466BBF5805}" destId="{5A3CA611-6FA4-41DF-9D79-178D60C40F3E}" srcOrd="1" destOrd="0" presId="urn:microsoft.com/office/officeart/2008/layout/LinedList"/>
    <dgm:cxn modelId="{A4A2D095-BE55-484A-9B33-AEEB202BCF67}" type="presParOf" srcId="{B62E3167-0693-4A88-8843-CDD07DE34030}" destId="{034536AA-8428-478B-92B2-82A2EFF2044D}" srcOrd="6" destOrd="0" presId="urn:microsoft.com/office/officeart/2008/layout/LinedList"/>
    <dgm:cxn modelId="{F7913B19-872F-4CF5-91FD-6EF9D7720A85}" type="presParOf" srcId="{B62E3167-0693-4A88-8843-CDD07DE34030}" destId="{931F58BB-092C-4994-B764-DB563F24FF60}" srcOrd="7" destOrd="0" presId="urn:microsoft.com/office/officeart/2008/layout/LinedList"/>
    <dgm:cxn modelId="{5FDFFD12-6CBA-4BCF-BF94-4DF82A89A9D2}" type="presParOf" srcId="{931F58BB-092C-4994-B764-DB563F24FF60}" destId="{A356EE53-B12B-48D0-A505-369E42DC51FB}" srcOrd="0" destOrd="0" presId="urn:microsoft.com/office/officeart/2008/layout/LinedList"/>
    <dgm:cxn modelId="{9090CB20-C60F-4F58-A92B-078223C6B0AE}" type="presParOf" srcId="{931F58BB-092C-4994-B764-DB563F24FF60}" destId="{2F7C0395-3335-4DC1-914A-5C709486F8C4}" srcOrd="1" destOrd="0" presId="urn:microsoft.com/office/officeart/2008/layout/LinedList"/>
    <dgm:cxn modelId="{EF73304D-4922-4601-8D64-7098065A7E32}" type="presParOf" srcId="{B62E3167-0693-4A88-8843-CDD07DE34030}" destId="{53A741F8-D149-4749-9437-F5AAE5D7EA8C}" srcOrd="8" destOrd="0" presId="urn:microsoft.com/office/officeart/2008/layout/LinedList"/>
    <dgm:cxn modelId="{AC418318-C8B5-47BE-BD26-53BAA58D808C}" type="presParOf" srcId="{B62E3167-0693-4A88-8843-CDD07DE34030}" destId="{604ACEF3-292C-4864-9714-C7101A1FFDB2}" srcOrd="9" destOrd="0" presId="urn:microsoft.com/office/officeart/2008/layout/LinedList"/>
    <dgm:cxn modelId="{EB4F31CB-D8A8-450D-B13C-E3048C103E84}" type="presParOf" srcId="{604ACEF3-292C-4864-9714-C7101A1FFDB2}" destId="{A894858E-491B-49DD-ACA4-94AAD763FEDA}" srcOrd="0" destOrd="0" presId="urn:microsoft.com/office/officeart/2008/layout/LinedList"/>
    <dgm:cxn modelId="{C394D75E-E54F-42D4-BEE2-CEC86D171105}" type="presParOf" srcId="{604ACEF3-292C-4864-9714-C7101A1FFDB2}" destId="{D07AB94E-DFFB-447C-A5FB-72F661723D28}" srcOrd="1" destOrd="0" presId="urn:microsoft.com/office/officeart/2008/layout/LinedList"/>
    <dgm:cxn modelId="{F0DBB19C-2C92-4E08-B151-B649EA140281}" type="presParOf" srcId="{B62E3167-0693-4A88-8843-CDD07DE34030}" destId="{289A5732-814E-4D57-9952-9345172B0D68}" srcOrd="10" destOrd="0" presId="urn:microsoft.com/office/officeart/2008/layout/LinedList"/>
    <dgm:cxn modelId="{6348777C-6CAA-49ED-A12F-39267F15335D}" type="presParOf" srcId="{B62E3167-0693-4A88-8843-CDD07DE34030}" destId="{AED81E5C-E9A3-40A5-BE26-0194CC0C61F9}" srcOrd="11" destOrd="0" presId="urn:microsoft.com/office/officeart/2008/layout/LinedList"/>
    <dgm:cxn modelId="{0B153FA3-757F-40A5-846A-F6F36F6C6207}" type="presParOf" srcId="{AED81E5C-E9A3-40A5-BE26-0194CC0C61F9}" destId="{DE9D6CA8-9B47-4C91-9D04-AB6E0D6E996C}" srcOrd="0" destOrd="0" presId="urn:microsoft.com/office/officeart/2008/layout/LinedList"/>
    <dgm:cxn modelId="{11A6BD7A-8C50-45EE-9BE0-C99A20EC8763}" type="presParOf" srcId="{AED81E5C-E9A3-40A5-BE26-0194CC0C61F9}" destId="{12E326E9-DAC9-4C3A-A7DC-3AA61807DFBB}" srcOrd="1" destOrd="0" presId="urn:microsoft.com/office/officeart/2008/layout/LinedList"/>
    <dgm:cxn modelId="{EC16D31F-47C9-449C-8F28-A5B70D31AB74}" type="presParOf" srcId="{B62E3167-0693-4A88-8843-CDD07DE34030}" destId="{88942E9C-3ECA-42AC-8142-F98A433ACD3F}" srcOrd="12" destOrd="0" presId="urn:microsoft.com/office/officeart/2008/layout/LinedList"/>
    <dgm:cxn modelId="{63576A8A-2603-4DB2-8208-029EB9271AE9}" type="presParOf" srcId="{B62E3167-0693-4A88-8843-CDD07DE34030}" destId="{E494D5A9-0884-4C5D-B972-29B3621A4633}" srcOrd="13" destOrd="0" presId="urn:microsoft.com/office/officeart/2008/layout/LinedList"/>
    <dgm:cxn modelId="{41765E31-A53D-4655-A8C0-45D1169AB2EA}" type="presParOf" srcId="{E494D5A9-0884-4C5D-B972-29B3621A4633}" destId="{04D09CB0-805A-4C0F-AC8F-BB15C4B34408}" srcOrd="0" destOrd="0" presId="urn:microsoft.com/office/officeart/2008/layout/LinedList"/>
    <dgm:cxn modelId="{51FBC07F-346C-421E-A9E5-8E945D4E6E3D}" type="presParOf" srcId="{E494D5A9-0884-4C5D-B972-29B3621A4633}" destId="{239EB2E9-4F2B-41FF-966B-47F86C0FB41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A680F3-9ADB-429A-86F6-41ACC54718A9}" type="doc">
      <dgm:prSet loTypeId="urn:microsoft.com/office/officeart/2018/2/layout/IconCircleList" loCatId="icon" qsTypeId="urn:microsoft.com/office/officeart/2005/8/quickstyle/simple1" qsCatId="simple" csTypeId="urn:microsoft.com/office/officeart/2005/8/colors/accent2_2" csCatId="accent2" phldr="1"/>
      <dgm:spPr/>
      <dgm:t>
        <a:bodyPr/>
        <a:lstStyle/>
        <a:p>
          <a:endParaRPr lang="en-US"/>
        </a:p>
      </dgm:t>
    </dgm:pt>
    <dgm:pt modelId="{BFB8C573-CDE2-4732-93E9-842BC0815602}">
      <dgm:prSet custT="1"/>
      <dgm:spPr/>
      <dgm:t>
        <a:bodyPr/>
        <a:lstStyle/>
        <a:p>
          <a:pPr>
            <a:lnSpc>
              <a:spcPct val="100000"/>
            </a:lnSpc>
          </a:pPr>
          <a:r>
            <a:rPr lang="en-US" sz="1600" b="1" dirty="0">
              <a:solidFill>
                <a:schemeClr val="bg1">
                  <a:lumMod val="50000"/>
                </a:schemeClr>
              </a:solidFill>
            </a:rPr>
            <a:t>Meet with faculty member to discuss performance review and career development</a:t>
          </a:r>
        </a:p>
      </dgm:t>
    </dgm:pt>
    <dgm:pt modelId="{86220D91-C8D1-478A-B705-E6DF6A55439B}" type="parTrans" cxnId="{71002BA3-D5A8-4406-890C-08B491D21A13}">
      <dgm:prSet/>
      <dgm:spPr/>
      <dgm:t>
        <a:bodyPr/>
        <a:lstStyle/>
        <a:p>
          <a:endParaRPr lang="en-US"/>
        </a:p>
      </dgm:t>
    </dgm:pt>
    <dgm:pt modelId="{B1A41A0C-4A71-4E15-9308-2C6C1704624C}" type="sibTrans" cxnId="{71002BA3-D5A8-4406-890C-08B491D21A13}">
      <dgm:prSet/>
      <dgm:spPr/>
      <dgm:t>
        <a:bodyPr/>
        <a:lstStyle/>
        <a:p>
          <a:pPr>
            <a:lnSpc>
              <a:spcPct val="100000"/>
            </a:lnSpc>
          </a:pPr>
          <a:endParaRPr lang="en-US"/>
        </a:p>
      </dgm:t>
    </dgm:pt>
    <dgm:pt modelId="{8733DD4F-8662-4DE7-ACB6-748AA17C8A83}">
      <dgm:prSet custT="1"/>
      <dgm:spPr/>
      <dgm:t>
        <a:bodyPr/>
        <a:lstStyle/>
        <a:p>
          <a:pPr>
            <a:lnSpc>
              <a:spcPct val="100000"/>
            </a:lnSpc>
          </a:pPr>
          <a:r>
            <a:rPr lang="en-US" sz="1600" b="1" dirty="0">
              <a:solidFill>
                <a:schemeClr val="bg1">
                  <a:lumMod val="50000"/>
                </a:schemeClr>
              </a:solidFill>
            </a:rPr>
            <a:t>Provide an appraisal of performance based on prior year’s assignment(s) and goal(s)</a:t>
          </a:r>
        </a:p>
      </dgm:t>
    </dgm:pt>
    <dgm:pt modelId="{4C2A8093-BDB8-4890-9FE6-CA91E25E506E}" type="parTrans" cxnId="{3EFC8782-69CB-4B5D-820A-A382CB08B6AD}">
      <dgm:prSet/>
      <dgm:spPr/>
      <dgm:t>
        <a:bodyPr/>
        <a:lstStyle/>
        <a:p>
          <a:endParaRPr lang="en-US"/>
        </a:p>
      </dgm:t>
    </dgm:pt>
    <dgm:pt modelId="{3532073B-AD4D-4C4B-AC73-DB44F465ED0E}" type="sibTrans" cxnId="{3EFC8782-69CB-4B5D-820A-A382CB08B6AD}">
      <dgm:prSet/>
      <dgm:spPr/>
      <dgm:t>
        <a:bodyPr/>
        <a:lstStyle/>
        <a:p>
          <a:pPr>
            <a:lnSpc>
              <a:spcPct val="100000"/>
            </a:lnSpc>
          </a:pPr>
          <a:endParaRPr lang="en-US"/>
        </a:p>
      </dgm:t>
    </dgm:pt>
    <dgm:pt modelId="{92EEAF67-D285-4020-AD64-23E4E7B7303C}">
      <dgm:prSet custT="1"/>
      <dgm:spPr/>
      <dgm:t>
        <a:bodyPr/>
        <a:lstStyle/>
        <a:p>
          <a:pPr>
            <a:lnSpc>
              <a:spcPct val="100000"/>
            </a:lnSpc>
          </a:pPr>
          <a:r>
            <a:rPr lang="en-US" sz="1600" b="1" dirty="0">
              <a:solidFill>
                <a:schemeClr val="bg1">
                  <a:lumMod val="50000"/>
                </a:schemeClr>
              </a:solidFill>
            </a:rPr>
            <a:t>Provide current year’s assignment(s) and mutually agreed upon goals</a:t>
          </a:r>
        </a:p>
      </dgm:t>
    </dgm:pt>
    <dgm:pt modelId="{01BE18A4-A2F6-4F06-85CD-C58AD47897D6}" type="parTrans" cxnId="{7D05EDAE-3CCD-45CC-AF6E-01AF6C3651F8}">
      <dgm:prSet/>
      <dgm:spPr/>
      <dgm:t>
        <a:bodyPr/>
        <a:lstStyle/>
        <a:p>
          <a:endParaRPr lang="en-US"/>
        </a:p>
      </dgm:t>
    </dgm:pt>
    <dgm:pt modelId="{AB6F50AC-8207-4382-8E44-4C9CFA472449}" type="sibTrans" cxnId="{7D05EDAE-3CCD-45CC-AF6E-01AF6C3651F8}">
      <dgm:prSet/>
      <dgm:spPr/>
      <dgm:t>
        <a:bodyPr/>
        <a:lstStyle/>
        <a:p>
          <a:pPr>
            <a:lnSpc>
              <a:spcPct val="100000"/>
            </a:lnSpc>
          </a:pPr>
          <a:endParaRPr lang="en-US"/>
        </a:p>
      </dgm:t>
    </dgm:pt>
    <dgm:pt modelId="{572C0129-E19F-4479-8C5E-82581E39262E}">
      <dgm:prSet custT="1"/>
      <dgm:spPr/>
      <dgm:t>
        <a:bodyPr/>
        <a:lstStyle/>
        <a:p>
          <a:pPr>
            <a:lnSpc>
              <a:spcPct val="100000"/>
            </a:lnSpc>
          </a:pPr>
          <a:r>
            <a:rPr lang="en-US" sz="1600" b="1" dirty="0">
              <a:solidFill>
                <a:schemeClr val="bg1">
                  <a:lumMod val="50000"/>
                </a:schemeClr>
              </a:solidFill>
            </a:rPr>
            <a:t>Assign overall performance rating and rating in each mission area</a:t>
          </a:r>
        </a:p>
      </dgm:t>
    </dgm:pt>
    <dgm:pt modelId="{A70EE3CA-FD99-49B1-9F52-E879F4F70BC2}" type="parTrans" cxnId="{B3505210-4DC6-437D-A246-BCF9ADFC0229}">
      <dgm:prSet/>
      <dgm:spPr/>
      <dgm:t>
        <a:bodyPr/>
        <a:lstStyle/>
        <a:p>
          <a:endParaRPr lang="en-US"/>
        </a:p>
      </dgm:t>
    </dgm:pt>
    <dgm:pt modelId="{D10E57E2-291D-41F0-98ED-1D738DF22C24}" type="sibTrans" cxnId="{B3505210-4DC6-437D-A246-BCF9ADFC0229}">
      <dgm:prSet/>
      <dgm:spPr/>
      <dgm:t>
        <a:bodyPr/>
        <a:lstStyle/>
        <a:p>
          <a:pPr>
            <a:lnSpc>
              <a:spcPct val="100000"/>
            </a:lnSpc>
          </a:pPr>
          <a:endParaRPr lang="en-US"/>
        </a:p>
      </dgm:t>
    </dgm:pt>
    <dgm:pt modelId="{183220ED-385A-43DA-996C-C023FBE54C71}">
      <dgm:prSet custT="1"/>
      <dgm:spPr/>
      <dgm:t>
        <a:bodyPr/>
        <a:lstStyle/>
        <a:p>
          <a:pPr>
            <a:lnSpc>
              <a:spcPct val="100000"/>
            </a:lnSpc>
          </a:pPr>
          <a:r>
            <a:rPr lang="en-US" sz="1600" b="1" dirty="0">
              <a:solidFill>
                <a:schemeClr val="bg1">
                  <a:lumMod val="50000"/>
                </a:schemeClr>
              </a:solidFill>
            </a:rPr>
            <a:t>Assign effort allocation for current year</a:t>
          </a:r>
        </a:p>
      </dgm:t>
    </dgm:pt>
    <dgm:pt modelId="{5F2992C8-354E-416A-A493-D9B8BC939DED}" type="parTrans" cxnId="{CE6CC73B-A1B0-4304-BA51-FB7B17A1CFEB}">
      <dgm:prSet/>
      <dgm:spPr/>
      <dgm:t>
        <a:bodyPr/>
        <a:lstStyle/>
        <a:p>
          <a:endParaRPr lang="en-US"/>
        </a:p>
      </dgm:t>
    </dgm:pt>
    <dgm:pt modelId="{6EEE9B04-2EDF-488D-BA2F-FB7B1953D913}" type="sibTrans" cxnId="{CE6CC73B-A1B0-4304-BA51-FB7B17A1CFEB}">
      <dgm:prSet/>
      <dgm:spPr/>
      <dgm:t>
        <a:bodyPr/>
        <a:lstStyle/>
        <a:p>
          <a:endParaRPr lang="en-US"/>
        </a:p>
      </dgm:t>
    </dgm:pt>
    <dgm:pt modelId="{ECB091DF-D253-4ED8-89C5-869314D2A939}" type="pres">
      <dgm:prSet presAssocID="{D0A680F3-9ADB-429A-86F6-41ACC54718A9}" presName="root" presStyleCnt="0">
        <dgm:presLayoutVars>
          <dgm:dir/>
          <dgm:resizeHandles val="exact"/>
        </dgm:presLayoutVars>
      </dgm:prSet>
      <dgm:spPr/>
    </dgm:pt>
    <dgm:pt modelId="{FA1C78C8-4538-423B-A4EA-5854BD19FD8D}" type="pres">
      <dgm:prSet presAssocID="{D0A680F3-9ADB-429A-86F6-41ACC54718A9}" presName="container" presStyleCnt="0">
        <dgm:presLayoutVars>
          <dgm:dir/>
          <dgm:resizeHandles val="exact"/>
        </dgm:presLayoutVars>
      </dgm:prSet>
      <dgm:spPr/>
    </dgm:pt>
    <dgm:pt modelId="{66170900-694A-4B88-8E07-4994E82E209F}" type="pres">
      <dgm:prSet presAssocID="{BFB8C573-CDE2-4732-93E9-842BC0815602}" presName="compNode" presStyleCnt="0"/>
      <dgm:spPr/>
    </dgm:pt>
    <dgm:pt modelId="{80204F4D-3BF1-4FC3-BB4C-EA8886755B62}" type="pres">
      <dgm:prSet presAssocID="{BFB8C573-CDE2-4732-93E9-842BC0815602}" presName="iconBgRect" presStyleLbl="bgShp" presStyleIdx="0" presStyleCnt="5"/>
      <dgm:spPr>
        <a:solidFill>
          <a:srgbClr val="115740"/>
        </a:solidFill>
      </dgm:spPr>
    </dgm:pt>
    <dgm:pt modelId="{F0F67818-BDB3-437C-A0D1-B27A3DFF68F6}" type="pres">
      <dgm:prSet presAssocID="{BFB8C573-CDE2-4732-93E9-842BC0815602}"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eting"/>
        </a:ext>
      </dgm:extLst>
    </dgm:pt>
    <dgm:pt modelId="{88F25587-6B55-4C4E-BC44-C8FAE098E457}" type="pres">
      <dgm:prSet presAssocID="{BFB8C573-CDE2-4732-93E9-842BC0815602}" presName="spaceRect" presStyleCnt="0"/>
      <dgm:spPr/>
    </dgm:pt>
    <dgm:pt modelId="{63F196B3-0443-46DD-8F67-14CA16703CE6}" type="pres">
      <dgm:prSet presAssocID="{BFB8C573-CDE2-4732-93E9-842BC0815602}" presName="textRect" presStyleLbl="revTx" presStyleIdx="0" presStyleCnt="5">
        <dgm:presLayoutVars>
          <dgm:chMax val="1"/>
          <dgm:chPref val="1"/>
        </dgm:presLayoutVars>
      </dgm:prSet>
      <dgm:spPr/>
    </dgm:pt>
    <dgm:pt modelId="{6A06899B-58AB-4A16-AA1D-EDD07D56D441}" type="pres">
      <dgm:prSet presAssocID="{B1A41A0C-4A71-4E15-9308-2C6C1704624C}" presName="sibTrans" presStyleLbl="sibTrans2D1" presStyleIdx="0" presStyleCnt="0"/>
      <dgm:spPr/>
    </dgm:pt>
    <dgm:pt modelId="{1C858C19-3C9C-405E-9484-579E1B3F6769}" type="pres">
      <dgm:prSet presAssocID="{8733DD4F-8662-4DE7-ACB6-748AA17C8A83}" presName="compNode" presStyleCnt="0"/>
      <dgm:spPr/>
    </dgm:pt>
    <dgm:pt modelId="{EDD2A821-6E2A-40B4-B9A8-EFA04F758843}" type="pres">
      <dgm:prSet presAssocID="{8733DD4F-8662-4DE7-ACB6-748AA17C8A83}" presName="iconBgRect" presStyleLbl="bgShp" presStyleIdx="1" presStyleCnt="5"/>
      <dgm:spPr>
        <a:solidFill>
          <a:srgbClr val="115740"/>
        </a:solidFill>
      </dgm:spPr>
    </dgm:pt>
    <dgm:pt modelId="{B40DA78A-48AF-44D7-A00B-81244748E0A9}" type="pres">
      <dgm:prSet presAssocID="{8733DD4F-8662-4DE7-ACB6-748AA17C8A83}"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 List"/>
        </a:ext>
      </dgm:extLst>
    </dgm:pt>
    <dgm:pt modelId="{821186E2-EDF9-41B9-87F4-20A4D2CFDD59}" type="pres">
      <dgm:prSet presAssocID="{8733DD4F-8662-4DE7-ACB6-748AA17C8A83}" presName="spaceRect" presStyleCnt="0"/>
      <dgm:spPr/>
    </dgm:pt>
    <dgm:pt modelId="{3749BE52-CF6C-4EA9-85E4-E5EF20981A1D}" type="pres">
      <dgm:prSet presAssocID="{8733DD4F-8662-4DE7-ACB6-748AA17C8A83}" presName="textRect" presStyleLbl="revTx" presStyleIdx="1" presStyleCnt="5">
        <dgm:presLayoutVars>
          <dgm:chMax val="1"/>
          <dgm:chPref val="1"/>
        </dgm:presLayoutVars>
      </dgm:prSet>
      <dgm:spPr/>
    </dgm:pt>
    <dgm:pt modelId="{EAF5FED7-7658-45DF-9265-8BDB3D0FD695}" type="pres">
      <dgm:prSet presAssocID="{3532073B-AD4D-4C4B-AC73-DB44F465ED0E}" presName="sibTrans" presStyleLbl="sibTrans2D1" presStyleIdx="0" presStyleCnt="0"/>
      <dgm:spPr/>
    </dgm:pt>
    <dgm:pt modelId="{7D9D7944-47EC-4E3F-9490-029A9A790FC7}" type="pres">
      <dgm:prSet presAssocID="{92EEAF67-D285-4020-AD64-23E4E7B7303C}" presName="compNode" presStyleCnt="0"/>
      <dgm:spPr/>
    </dgm:pt>
    <dgm:pt modelId="{796C02AB-3983-46F0-B7DE-E7FA5B401FA3}" type="pres">
      <dgm:prSet presAssocID="{92EEAF67-D285-4020-AD64-23E4E7B7303C}" presName="iconBgRect" presStyleLbl="bgShp" presStyleIdx="2" presStyleCnt="5"/>
      <dgm:spPr>
        <a:solidFill>
          <a:srgbClr val="115740"/>
        </a:solidFill>
      </dgm:spPr>
    </dgm:pt>
    <dgm:pt modelId="{CCEDFDDB-C3A4-48C1-AFC2-37D54A635CA9}" type="pres">
      <dgm:prSet presAssocID="{92EEAF67-D285-4020-AD64-23E4E7B7303C}"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D4855058-27C4-4E7A-98B7-512500BE1D33}" type="pres">
      <dgm:prSet presAssocID="{92EEAF67-D285-4020-AD64-23E4E7B7303C}" presName="spaceRect" presStyleCnt="0"/>
      <dgm:spPr/>
    </dgm:pt>
    <dgm:pt modelId="{9B133CE2-FCE8-4381-A6E4-E0A4950CA27E}" type="pres">
      <dgm:prSet presAssocID="{92EEAF67-D285-4020-AD64-23E4E7B7303C}" presName="textRect" presStyleLbl="revTx" presStyleIdx="2" presStyleCnt="5">
        <dgm:presLayoutVars>
          <dgm:chMax val="1"/>
          <dgm:chPref val="1"/>
        </dgm:presLayoutVars>
      </dgm:prSet>
      <dgm:spPr/>
    </dgm:pt>
    <dgm:pt modelId="{B2F0153A-DA35-4719-B4F0-FF40F2504EFF}" type="pres">
      <dgm:prSet presAssocID="{AB6F50AC-8207-4382-8E44-4C9CFA472449}" presName="sibTrans" presStyleLbl="sibTrans2D1" presStyleIdx="0" presStyleCnt="0"/>
      <dgm:spPr/>
    </dgm:pt>
    <dgm:pt modelId="{75945A9B-8AD1-4D21-A366-4ED8585D063A}" type="pres">
      <dgm:prSet presAssocID="{572C0129-E19F-4479-8C5E-82581E39262E}" presName="compNode" presStyleCnt="0"/>
      <dgm:spPr/>
    </dgm:pt>
    <dgm:pt modelId="{4760D693-8E28-4796-B24E-2017D6A55CB0}" type="pres">
      <dgm:prSet presAssocID="{572C0129-E19F-4479-8C5E-82581E39262E}" presName="iconBgRect" presStyleLbl="bgShp" presStyleIdx="3" presStyleCnt="5"/>
      <dgm:spPr>
        <a:solidFill>
          <a:srgbClr val="115740"/>
        </a:solidFill>
      </dgm:spPr>
    </dgm:pt>
    <dgm:pt modelId="{69691206-0A7E-4F25-B475-6D80FD325284}" type="pres">
      <dgm:prSet presAssocID="{572C0129-E19F-4479-8C5E-82581E39262E}"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llseye"/>
        </a:ext>
      </dgm:extLst>
    </dgm:pt>
    <dgm:pt modelId="{DADFFF2D-56E9-4CA3-9B2E-584CB17066F0}" type="pres">
      <dgm:prSet presAssocID="{572C0129-E19F-4479-8C5E-82581E39262E}" presName="spaceRect" presStyleCnt="0"/>
      <dgm:spPr/>
    </dgm:pt>
    <dgm:pt modelId="{C3471C66-8CA2-43B3-8287-69397DC5F883}" type="pres">
      <dgm:prSet presAssocID="{572C0129-E19F-4479-8C5E-82581E39262E}" presName="textRect" presStyleLbl="revTx" presStyleIdx="3" presStyleCnt="5">
        <dgm:presLayoutVars>
          <dgm:chMax val="1"/>
          <dgm:chPref val="1"/>
        </dgm:presLayoutVars>
      </dgm:prSet>
      <dgm:spPr/>
    </dgm:pt>
    <dgm:pt modelId="{370A8E4C-3FD6-4B86-81E7-52646ECEFA0D}" type="pres">
      <dgm:prSet presAssocID="{D10E57E2-291D-41F0-98ED-1D738DF22C24}" presName="sibTrans" presStyleLbl="sibTrans2D1" presStyleIdx="0" presStyleCnt="0"/>
      <dgm:spPr/>
    </dgm:pt>
    <dgm:pt modelId="{FB9B4472-4084-48AA-9DD6-813926DAFBDF}" type="pres">
      <dgm:prSet presAssocID="{183220ED-385A-43DA-996C-C023FBE54C71}" presName="compNode" presStyleCnt="0"/>
      <dgm:spPr/>
    </dgm:pt>
    <dgm:pt modelId="{006EAE7D-ECEC-40F8-8AAA-039FDD40B448}" type="pres">
      <dgm:prSet presAssocID="{183220ED-385A-43DA-996C-C023FBE54C71}" presName="iconBgRect" presStyleLbl="bgShp" presStyleIdx="4" presStyleCnt="5"/>
      <dgm:spPr>
        <a:solidFill>
          <a:srgbClr val="115740"/>
        </a:solidFill>
      </dgm:spPr>
    </dgm:pt>
    <dgm:pt modelId="{4CCD292B-0A49-417C-AF38-9037119AF870}" type="pres">
      <dgm:prSet presAssocID="{183220ED-385A-43DA-996C-C023FBE54C7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435901AF-D447-4A4F-AA5D-BDE90FEE3882}" type="pres">
      <dgm:prSet presAssocID="{183220ED-385A-43DA-996C-C023FBE54C71}" presName="spaceRect" presStyleCnt="0"/>
      <dgm:spPr/>
    </dgm:pt>
    <dgm:pt modelId="{66A382A1-E6AA-4C0D-A1C9-B5825B9D93B8}" type="pres">
      <dgm:prSet presAssocID="{183220ED-385A-43DA-996C-C023FBE54C71}" presName="textRect" presStyleLbl="revTx" presStyleIdx="4" presStyleCnt="5">
        <dgm:presLayoutVars>
          <dgm:chMax val="1"/>
          <dgm:chPref val="1"/>
        </dgm:presLayoutVars>
      </dgm:prSet>
      <dgm:spPr/>
    </dgm:pt>
  </dgm:ptLst>
  <dgm:cxnLst>
    <dgm:cxn modelId="{5FC8B102-A84C-49AD-9725-E10D5E9011ED}" type="presOf" srcId="{D10E57E2-291D-41F0-98ED-1D738DF22C24}" destId="{370A8E4C-3FD6-4B86-81E7-52646ECEFA0D}" srcOrd="0" destOrd="0" presId="urn:microsoft.com/office/officeart/2018/2/layout/IconCircleList"/>
    <dgm:cxn modelId="{3315340A-3028-45ED-84EF-AC1A5005CFAB}" type="presOf" srcId="{572C0129-E19F-4479-8C5E-82581E39262E}" destId="{C3471C66-8CA2-43B3-8287-69397DC5F883}" srcOrd="0" destOrd="0" presId="urn:microsoft.com/office/officeart/2018/2/layout/IconCircleList"/>
    <dgm:cxn modelId="{B3505210-4DC6-437D-A246-BCF9ADFC0229}" srcId="{D0A680F3-9ADB-429A-86F6-41ACC54718A9}" destId="{572C0129-E19F-4479-8C5E-82581E39262E}" srcOrd="3" destOrd="0" parTransId="{A70EE3CA-FD99-49B1-9F52-E879F4F70BC2}" sibTransId="{D10E57E2-291D-41F0-98ED-1D738DF22C24}"/>
    <dgm:cxn modelId="{CE6CC73B-A1B0-4304-BA51-FB7B17A1CFEB}" srcId="{D0A680F3-9ADB-429A-86F6-41ACC54718A9}" destId="{183220ED-385A-43DA-996C-C023FBE54C71}" srcOrd="4" destOrd="0" parTransId="{5F2992C8-354E-416A-A493-D9B8BC939DED}" sibTransId="{6EEE9B04-2EDF-488D-BA2F-FB7B1953D913}"/>
    <dgm:cxn modelId="{91D7EE70-5EA7-42F3-9AA6-A8807BD2CA37}" type="presOf" srcId="{B1A41A0C-4A71-4E15-9308-2C6C1704624C}" destId="{6A06899B-58AB-4A16-AA1D-EDD07D56D441}" srcOrd="0" destOrd="0" presId="urn:microsoft.com/office/officeart/2018/2/layout/IconCircleList"/>
    <dgm:cxn modelId="{EF7FA073-CE81-46F2-99D9-CCED7D3BDA09}" type="presOf" srcId="{BFB8C573-CDE2-4732-93E9-842BC0815602}" destId="{63F196B3-0443-46DD-8F67-14CA16703CE6}" srcOrd="0" destOrd="0" presId="urn:microsoft.com/office/officeart/2018/2/layout/IconCircleList"/>
    <dgm:cxn modelId="{3EFC8782-69CB-4B5D-820A-A382CB08B6AD}" srcId="{D0A680F3-9ADB-429A-86F6-41ACC54718A9}" destId="{8733DD4F-8662-4DE7-ACB6-748AA17C8A83}" srcOrd="1" destOrd="0" parTransId="{4C2A8093-BDB8-4890-9FE6-CA91E25E506E}" sibTransId="{3532073B-AD4D-4C4B-AC73-DB44F465ED0E}"/>
    <dgm:cxn modelId="{16E89F8C-2821-45C5-B235-F00EA580A3F2}" type="presOf" srcId="{92EEAF67-D285-4020-AD64-23E4E7B7303C}" destId="{9B133CE2-FCE8-4381-A6E4-E0A4950CA27E}" srcOrd="0" destOrd="0" presId="urn:microsoft.com/office/officeart/2018/2/layout/IconCircleList"/>
    <dgm:cxn modelId="{71002BA3-D5A8-4406-890C-08B491D21A13}" srcId="{D0A680F3-9ADB-429A-86F6-41ACC54718A9}" destId="{BFB8C573-CDE2-4732-93E9-842BC0815602}" srcOrd="0" destOrd="0" parTransId="{86220D91-C8D1-478A-B705-E6DF6A55439B}" sibTransId="{B1A41A0C-4A71-4E15-9308-2C6C1704624C}"/>
    <dgm:cxn modelId="{2187C3A9-6317-4AC9-8B1A-69DCC5A2CE26}" type="presOf" srcId="{8733DD4F-8662-4DE7-ACB6-748AA17C8A83}" destId="{3749BE52-CF6C-4EA9-85E4-E5EF20981A1D}" srcOrd="0" destOrd="0" presId="urn:microsoft.com/office/officeart/2018/2/layout/IconCircleList"/>
    <dgm:cxn modelId="{7D05EDAE-3CCD-45CC-AF6E-01AF6C3651F8}" srcId="{D0A680F3-9ADB-429A-86F6-41ACC54718A9}" destId="{92EEAF67-D285-4020-AD64-23E4E7B7303C}" srcOrd="2" destOrd="0" parTransId="{01BE18A4-A2F6-4F06-85CD-C58AD47897D6}" sibTransId="{AB6F50AC-8207-4382-8E44-4C9CFA472449}"/>
    <dgm:cxn modelId="{45EE1EB3-86C2-4BE4-AF5B-30A6219D8496}" type="presOf" srcId="{AB6F50AC-8207-4382-8E44-4C9CFA472449}" destId="{B2F0153A-DA35-4719-B4F0-FF40F2504EFF}" srcOrd="0" destOrd="0" presId="urn:microsoft.com/office/officeart/2018/2/layout/IconCircleList"/>
    <dgm:cxn modelId="{57CC5DB4-92EC-457D-8503-13816AC2CE98}" type="presOf" srcId="{3532073B-AD4D-4C4B-AC73-DB44F465ED0E}" destId="{EAF5FED7-7658-45DF-9265-8BDB3D0FD695}" srcOrd="0" destOrd="0" presId="urn:microsoft.com/office/officeart/2018/2/layout/IconCircleList"/>
    <dgm:cxn modelId="{1BFCB4E2-D927-4C01-A30A-80C1D0F11DB1}" type="presOf" srcId="{D0A680F3-9ADB-429A-86F6-41ACC54718A9}" destId="{ECB091DF-D253-4ED8-89C5-869314D2A939}" srcOrd="0" destOrd="0" presId="urn:microsoft.com/office/officeart/2018/2/layout/IconCircleList"/>
    <dgm:cxn modelId="{23D752FF-3DC0-4AA7-9D13-F8AD518F938B}" type="presOf" srcId="{183220ED-385A-43DA-996C-C023FBE54C71}" destId="{66A382A1-E6AA-4C0D-A1C9-B5825B9D93B8}" srcOrd="0" destOrd="0" presId="urn:microsoft.com/office/officeart/2018/2/layout/IconCircleList"/>
    <dgm:cxn modelId="{0464F15B-1A22-4298-BC52-67F5F72DCEEB}" type="presParOf" srcId="{ECB091DF-D253-4ED8-89C5-869314D2A939}" destId="{FA1C78C8-4538-423B-A4EA-5854BD19FD8D}" srcOrd="0" destOrd="0" presId="urn:microsoft.com/office/officeart/2018/2/layout/IconCircleList"/>
    <dgm:cxn modelId="{0EAF4C77-C668-43CC-9246-415E4B800C1F}" type="presParOf" srcId="{FA1C78C8-4538-423B-A4EA-5854BD19FD8D}" destId="{66170900-694A-4B88-8E07-4994E82E209F}" srcOrd="0" destOrd="0" presId="urn:microsoft.com/office/officeart/2018/2/layout/IconCircleList"/>
    <dgm:cxn modelId="{966D407C-D973-47F0-A260-B7205CEC768E}" type="presParOf" srcId="{66170900-694A-4B88-8E07-4994E82E209F}" destId="{80204F4D-3BF1-4FC3-BB4C-EA8886755B62}" srcOrd="0" destOrd="0" presId="urn:microsoft.com/office/officeart/2018/2/layout/IconCircleList"/>
    <dgm:cxn modelId="{3F909D5F-A455-4C7C-84A2-04BD7D8DC63F}" type="presParOf" srcId="{66170900-694A-4B88-8E07-4994E82E209F}" destId="{F0F67818-BDB3-437C-A0D1-B27A3DFF68F6}" srcOrd="1" destOrd="0" presId="urn:microsoft.com/office/officeart/2018/2/layout/IconCircleList"/>
    <dgm:cxn modelId="{4BDD156A-B580-48E2-871E-F19B56666CE2}" type="presParOf" srcId="{66170900-694A-4B88-8E07-4994E82E209F}" destId="{88F25587-6B55-4C4E-BC44-C8FAE098E457}" srcOrd="2" destOrd="0" presId="urn:microsoft.com/office/officeart/2018/2/layout/IconCircleList"/>
    <dgm:cxn modelId="{AEA0F3F1-F27E-48F2-B93D-AFF98E9041CC}" type="presParOf" srcId="{66170900-694A-4B88-8E07-4994E82E209F}" destId="{63F196B3-0443-46DD-8F67-14CA16703CE6}" srcOrd="3" destOrd="0" presId="urn:microsoft.com/office/officeart/2018/2/layout/IconCircleList"/>
    <dgm:cxn modelId="{908D9143-3CFF-4459-BCE9-20B35852E0C3}" type="presParOf" srcId="{FA1C78C8-4538-423B-A4EA-5854BD19FD8D}" destId="{6A06899B-58AB-4A16-AA1D-EDD07D56D441}" srcOrd="1" destOrd="0" presId="urn:microsoft.com/office/officeart/2018/2/layout/IconCircleList"/>
    <dgm:cxn modelId="{5D2D162C-2FBC-4834-A0B3-21ACD6520CF9}" type="presParOf" srcId="{FA1C78C8-4538-423B-A4EA-5854BD19FD8D}" destId="{1C858C19-3C9C-405E-9484-579E1B3F6769}" srcOrd="2" destOrd="0" presId="urn:microsoft.com/office/officeart/2018/2/layout/IconCircleList"/>
    <dgm:cxn modelId="{5F3436AB-0091-4AAE-A8EE-CD0FA0FB4CC6}" type="presParOf" srcId="{1C858C19-3C9C-405E-9484-579E1B3F6769}" destId="{EDD2A821-6E2A-40B4-B9A8-EFA04F758843}" srcOrd="0" destOrd="0" presId="urn:microsoft.com/office/officeart/2018/2/layout/IconCircleList"/>
    <dgm:cxn modelId="{E766D548-5607-4376-B322-709981EA8730}" type="presParOf" srcId="{1C858C19-3C9C-405E-9484-579E1B3F6769}" destId="{B40DA78A-48AF-44D7-A00B-81244748E0A9}" srcOrd="1" destOrd="0" presId="urn:microsoft.com/office/officeart/2018/2/layout/IconCircleList"/>
    <dgm:cxn modelId="{9B54A2B4-32A0-496E-82CE-0E8EC6A98230}" type="presParOf" srcId="{1C858C19-3C9C-405E-9484-579E1B3F6769}" destId="{821186E2-EDF9-41B9-87F4-20A4D2CFDD59}" srcOrd="2" destOrd="0" presId="urn:microsoft.com/office/officeart/2018/2/layout/IconCircleList"/>
    <dgm:cxn modelId="{1F491832-CB82-42C3-A4E3-965EBAB629C0}" type="presParOf" srcId="{1C858C19-3C9C-405E-9484-579E1B3F6769}" destId="{3749BE52-CF6C-4EA9-85E4-E5EF20981A1D}" srcOrd="3" destOrd="0" presId="urn:microsoft.com/office/officeart/2018/2/layout/IconCircleList"/>
    <dgm:cxn modelId="{396AB0BE-BE74-4927-A9DE-B05539FBCC5D}" type="presParOf" srcId="{FA1C78C8-4538-423B-A4EA-5854BD19FD8D}" destId="{EAF5FED7-7658-45DF-9265-8BDB3D0FD695}" srcOrd="3" destOrd="0" presId="urn:microsoft.com/office/officeart/2018/2/layout/IconCircleList"/>
    <dgm:cxn modelId="{4F955E84-B2DA-4418-8369-8BF9E79C2D14}" type="presParOf" srcId="{FA1C78C8-4538-423B-A4EA-5854BD19FD8D}" destId="{7D9D7944-47EC-4E3F-9490-029A9A790FC7}" srcOrd="4" destOrd="0" presId="urn:microsoft.com/office/officeart/2018/2/layout/IconCircleList"/>
    <dgm:cxn modelId="{782AB164-A08E-4AF1-AA55-B779AC85CD1F}" type="presParOf" srcId="{7D9D7944-47EC-4E3F-9490-029A9A790FC7}" destId="{796C02AB-3983-46F0-B7DE-E7FA5B401FA3}" srcOrd="0" destOrd="0" presId="urn:microsoft.com/office/officeart/2018/2/layout/IconCircleList"/>
    <dgm:cxn modelId="{440FF141-2D34-42D5-B3B9-A721322EEDE9}" type="presParOf" srcId="{7D9D7944-47EC-4E3F-9490-029A9A790FC7}" destId="{CCEDFDDB-C3A4-48C1-AFC2-37D54A635CA9}" srcOrd="1" destOrd="0" presId="urn:microsoft.com/office/officeart/2018/2/layout/IconCircleList"/>
    <dgm:cxn modelId="{99328AC2-0CBE-4B11-B1E7-AB361C751C52}" type="presParOf" srcId="{7D9D7944-47EC-4E3F-9490-029A9A790FC7}" destId="{D4855058-27C4-4E7A-98B7-512500BE1D33}" srcOrd="2" destOrd="0" presId="urn:microsoft.com/office/officeart/2018/2/layout/IconCircleList"/>
    <dgm:cxn modelId="{F50A059C-B711-4644-9761-A0E6BD955259}" type="presParOf" srcId="{7D9D7944-47EC-4E3F-9490-029A9A790FC7}" destId="{9B133CE2-FCE8-4381-A6E4-E0A4950CA27E}" srcOrd="3" destOrd="0" presId="urn:microsoft.com/office/officeart/2018/2/layout/IconCircleList"/>
    <dgm:cxn modelId="{810F0173-31A8-4F5E-ACD3-587BFFC0DB77}" type="presParOf" srcId="{FA1C78C8-4538-423B-A4EA-5854BD19FD8D}" destId="{B2F0153A-DA35-4719-B4F0-FF40F2504EFF}" srcOrd="5" destOrd="0" presId="urn:microsoft.com/office/officeart/2018/2/layout/IconCircleList"/>
    <dgm:cxn modelId="{CCB525E8-5300-4197-964A-086278A3E812}" type="presParOf" srcId="{FA1C78C8-4538-423B-A4EA-5854BD19FD8D}" destId="{75945A9B-8AD1-4D21-A366-4ED8585D063A}" srcOrd="6" destOrd="0" presId="urn:microsoft.com/office/officeart/2018/2/layout/IconCircleList"/>
    <dgm:cxn modelId="{6999218C-A754-42C9-85E2-E2F159692001}" type="presParOf" srcId="{75945A9B-8AD1-4D21-A366-4ED8585D063A}" destId="{4760D693-8E28-4796-B24E-2017D6A55CB0}" srcOrd="0" destOrd="0" presId="urn:microsoft.com/office/officeart/2018/2/layout/IconCircleList"/>
    <dgm:cxn modelId="{4A992C16-3CDE-403E-B60B-EDEB3B0FE699}" type="presParOf" srcId="{75945A9B-8AD1-4D21-A366-4ED8585D063A}" destId="{69691206-0A7E-4F25-B475-6D80FD325284}" srcOrd="1" destOrd="0" presId="urn:microsoft.com/office/officeart/2018/2/layout/IconCircleList"/>
    <dgm:cxn modelId="{537D12B0-0CE3-437B-AD24-B11A9FD3F8C2}" type="presParOf" srcId="{75945A9B-8AD1-4D21-A366-4ED8585D063A}" destId="{DADFFF2D-56E9-4CA3-9B2E-584CB17066F0}" srcOrd="2" destOrd="0" presId="urn:microsoft.com/office/officeart/2018/2/layout/IconCircleList"/>
    <dgm:cxn modelId="{49015323-2A4F-4551-A7D4-E1826BB0FC5D}" type="presParOf" srcId="{75945A9B-8AD1-4D21-A366-4ED8585D063A}" destId="{C3471C66-8CA2-43B3-8287-69397DC5F883}" srcOrd="3" destOrd="0" presId="urn:microsoft.com/office/officeart/2018/2/layout/IconCircleList"/>
    <dgm:cxn modelId="{91FF0704-B52D-4536-859D-043F956B9777}" type="presParOf" srcId="{FA1C78C8-4538-423B-A4EA-5854BD19FD8D}" destId="{370A8E4C-3FD6-4B86-81E7-52646ECEFA0D}" srcOrd="7" destOrd="0" presId="urn:microsoft.com/office/officeart/2018/2/layout/IconCircleList"/>
    <dgm:cxn modelId="{B3AA56B1-BFEA-4C89-9D6B-A6E472DF64B6}" type="presParOf" srcId="{FA1C78C8-4538-423B-A4EA-5854BD19FD8D}" destId="{FB9B4472-4084-48AA-9DD6-813926DAFBDF}" srcOrd="8" destOrd="0" presId="urn:microsoft.com/office/officeart/2018/2/layout/IconCircleList"/>
    <dgm:cxn modelId="{FBA81B67-C175-4F88-BD33-4E8B48E5675B}" type="presParOf" srcId="{FB9B4472-4084-48AA-9DD6-813926DAFBDF}" destId="{006EAE7D-ECEC-40F8-8AAA-039FDD40B448}" srcOrd="0" destOrd="0" presId="urn:microsoft.com/office/officeart/2018/2/layout/IconCircleList"/>
    <dgm:cxn modelId="{F5876788-2072-4DC1-B9FB-17351127A6F4}" type="presParOf" srcId="{FB9B4472-4084-48AA-9DD6-813926DAFBDF}" destId="{4CCD292B-0A49-417C-AF38-9037119AF870}" srcOrd="1" destOrd="0" presId="urn:microsoft.com/office/officeart/2018/2/layout/IconCircleList"/>
    <dgm:cxn modelId="{B9529974-B419-48F9-ACF9-2C2DE338D185}" type="presParOf" srcId="{FB9B4472-4084-48AA-9DD6-813926DAFBDF}" destId="{435901AF-D447-4A4F-AA5D-BDE90FEE3882}" srcOrd="2" destOrd="0" presId="urn:microsoft.com/office/officeart/2018/2/layout/IconCircleList"/>
    <dgm:cxn modelId="{92EBCA2C-4C0E-44A8-A299-ECB3AD082106}" type="presParOf" srcId="{FB9B4472-4084-48AA-9DD6-813926DAFBDF}" destId="{66A382A1-E6AA-4C0D-A1C9-B5825B9D93B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E1990E-8532-4814-9249-9EB731B876C3}"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B3159E67-51B3-4B25-9F15-047F42982122}">
      <dgm:prSet/>
      <dgm:spPr/>
      <dgm:t>
        <a:bodyPr/>
        <a:lstStyle/>
        <a:p>
          <a:r>
            <a:rPr lang="en-US" b="1" i="0" baseline="0" dirty="0">
              <a:solidFill>
                <a:srgbClr val="115740"/>
              </a:solidFill>
            </a:rPr>
            <a:t>Exceeds Expectations: </a:t>
          </a:r>
          <a:r>
            <a:rPr lang="en-US" b="0" i="0" baseline="0" dirty="0"/>
            <a:t>Eligible for significant merit pay or performance-based salary adjustment that is consistent with campus, college, and departmental fiscal situations.</a:t>
          </a:r>
          <a:endParaRPr lang="en-US" dirty="0"/>
        </a:p>
      </dgm:t>
    </dgm:pt>
    <dgm:pt modelId="{0F1CA757-F14E-4EE1-BF6E-C6A0305C23AD}" type="parTrans" cxnId="{D47B3C5D-EFA4-4DD0-993C-2AC08824D225}">
      <dgm:prSet/>
      <dgm:spPr/>
      <dgm:t>
        <a:bodyPr/>
        <a:lstStyle/>
        <a:p>
          <a:endParaRPr lang="en-US"/>
        </a:p>
      </dgm:t>
    </dgm:pt>
    <dgm:pt modelId="{BFEF6FBB-DCBB-4383-B70B-7A79F77DE427}" type="sibTrans" cxnId="{D47B3C5D-EFA4-4DD0-993C-2AC08824D225}">
      <dgm:prSet/>
      <dgm:spPr/>
      <dgm:t>
        <a:bodyPr/>
        <a:lstStyle/>
        <a:p>
          <a:endParaRPr lang="en-US"/>
        </a:p>
      </dgm:t>
    </dgm:pt>
    <dgm:pt modelId="{8B7058C2-78AF-4BF2-88D5-363271F7FA7A}">
      <dgm:prSet/>
      <dgm:spPr/>
      <dgm:t>
        <a:bodyPr/>
        <a:lstStyle/>
        <a:p>
          <a:r>
            <a:rPr lang="en-US" b="1" i="0" baseline="0" dirty="0">
              <a:solidFill>
                <a:srgbClr val="115740"/>
              </a:solidFill>
            </a:rPr>
            <a:t>Meets Expectations: </a:t>
          </a:r>
          <a:r>
            <a:rPr lang="en-US" b="0" i="0" baseline="0" dirty="0"/>
            <a:t>Eligible for minimum merit pay or performance-based salary adjustment that is consistent with campus, college, and department fiscal situations.</a:t>
          </a:r>
          <a:endParaRPr lang="en-US" dirty="0"/>
        </a:p>
      </dgm:t>
    </dgm:pt>
    <dgm:pt modelId="{5DE41351-9294-4A6A-81C1-F81A57E09BFA}" type="parTrans" cxnId="{730BEB04-6D83-4965-9810-CC730DCB772B}">
      <dgm:prSet/>
      <dgm:spPr/>
      <dgm:t>
        <a:bodyPr/>
        <a:lstStyle/>
        <a:p>
          <a:endParaRPr lang="en-US"/>
        </a:p>
      </dgm:t>
    </dgm:pt>
    <dgm:pt modelId="{F96F652A-46F1-4450-B4E5-E63C91451755}" type="sibTrans" cxnId="{730BEB04-6D83-4965-9810-CC730DCB772B}">
      <dgm:prSet/>
      <dgm:spPr/>
      <dgm:t>
        <a:bodyPr/>
        <a:lstStyle/>
        <a:p>
          <a:endParaRPr lang="en-US"/>
        </a:p>
      </dgm:t>
    </dgm:pt>
    <dgm:pt modelId="{B4A6045C-52F4-465F-B092-054C45B16A8B}">
      <dgm:prSet/>
      <dgm:spPr/>
      <dgm:t>
        <a:bodyPr/>
        <a:lstStyle/>
        <a:p>
          <a:r>
            <a:rPr lang="en-US" b="1" i="0" baseline="0" dirty="0">
              <a:solidFill>
                <a:srgbClr val="115740"/>
              </a:solidFill>
            </a:rPr>
            <a:t>Needs Improvement for Rank: </a:t>
          </a:r>
          <a:r>
            <a:rPr lang="en-US" b="0" i="0" baseline="0" dirty="0"/>
            <a:t>Not eligible for merit pay or performance-based salary adjustment.</a:t>
          </a:r>
          <a:endParaRPr lang="en-US" dirty="0"/>
        </a:p>
      </dgm:t>
    </dgm:pt>
    <dgm:pt modelId="{95721A86-8DBC-4BC2-B710-76B465DD56DE}" type="parTrans" cxnId="{B45B8658-F39A-43D1-ABAD-37761701BA29}">
      <dgm:prSet/>
      <dgm:spPr/>
      <dgm:t>
        <a:bodyPr/>
        <a:lstStyle/>
        <a:p>
          <a:endParaRPr lang="en-US"/>
        </a:p>
      </dgm:t>
    </dgm:pt>
    <dgm:pt modelId="{6F33FAD4-E9B0-4E2B-9AC2-1334217EA7C7}" type="sibTrans" cxnId="{B45B8658-F39A-43D1-ABAD-37761701BA29}">
      <dgm:prSet/>
      <dgm:spPr/>
      <dgm:t>
        <a:bodyPr/>
        <a:lstStyle/>
        <a:p>
          <a:endParaRPr lang="en-US"/>
        </a:p>
      </dgm:t>
    </dgm:pt>
    <dgm:pt modelId="{3F481050-E2B9-42CA-9767-E9463C9AE1AC}">
      <dgm:prSet/>
      <dgm:spPr/>
      <dgm:t>
        <a:bodyPr/>
        <a:lstStyle/>
        <a:p>
          <a:r>
            <a:rPr lang="en-US" b="1" i="0" baseline="0" dirty="0">
              <a:solidFill>
                <a:srgbClr val="115740"/>
              </a:solidFill>
            </a:rPr>
            <a:t>Unsatisfactory for Rank: </a:t>
          </a:r>
          <a:r>
            <a:rPr lang="en-US" b="0" i="0" baseline="0" dirty="0"/>
            <a:t>Not eligible for any salary adjustment.</a:t>
          </a:r>
          <a:endParaRPr lang="en-US" dirty="0"/>
        </a:p>
      </dgm:t>
    </dgm:pt>
    <dgm:pt modelId="{FABC5F01-D0D8-4056-B765-ACFFCBCF9E03}" type="parTrans" cxnId="{0D4560E7-15BD-4A04-B8CA-4AED8B72CDFA}">
      <dgm:prSet/>
      <dgm:spPr/>
      <dgm:t>
        <a:bodyPr/>
        <a:lstStyle/>
        <a:p>
          <a:endParaRPr lang="en-US"/>
        </a:p>
      </dgm:t>
    </dgm:pt>
    <dgm:pt modelId="{FE5381C6-0573-4EB7-BB46-909398166878}" type="sibTrans" cxnId="{0D4560E7-15BD-4A04-B8CA-4AED8B72CDFA}">
      <dgm:prSet/>
      <dgm:spPr/>
      <dgm:t>
        <a:bodyPr/>
        <a:lstStyle/>
        <a:p>
          <a:endParaRPr lang="en-US"/>
        </a:p>
      </dgm:t>
    </dgm:pt>
    <dgm:pt modelId="{6D70E740-AE48-45BB-8377-C8AB8F474DB7}" type="pres">
      <dgm:prSet presAssocID="{44E1990E-8532-4814-9249-9EB731B876C3}" presName="vert0" presStyleCnt="0">
        <dgm:presLayoutVars>
          <dgm:dir/>
          <dgm:animOne val="branch"/>
          <dgm:animLvl val="lvl"/>
        </dgm:presLayoutVars>
      </dgm:prSet>
      <dgm:spPr/>
    </dgm:pt>
    <dgm:pt modelId="{1636BA60-2848-457D-9A3D-0EF01BABEA53}" type="pres">
      <dgm:prSet presAssocID="{B3159E67-51B3-4B25-9F15-047F42982122}" presName="thickLine" presStyleLbl="alignNode1" presStyleIdx="0" presStyleCnt="4"/>
      <dgm:spPr/>
    </dgm:pt>
    <dgm:pt modelId="{8A64EC55-DA86-4CCB-A83B-256C511BC6EA}" type="pres">
      <dgm:prSet presAssocID="{B3159E67-51B3-4B25-9F15-047F42982122}" presName="horz1" presStyleCnt="0"/>
      <dgm:spPr/>
    </dgm:pt>
    <dgm:pt modelId="{9B737BE1-85F7-41CD-AD6C-6E59A3F65F32}" type="pres">
      <dgm:prSet presAssocID="{B3159E67-51B3-4B25-9F15-047F42982122}" presName="tx1" presStyleLbl="revTx" presStyleIdx="0" presStyleCnt="4"/>
      <dgm:spPr/>
    </dgm:pt>
    <dgm:pt modelId="{A096B0CD-BC94-4818-AF72-4524D2DAF76C}" type="pres">
      <dgm:prSet presAssocID="{B3159E67-51B3-4B25-9F15-047F42982122}" presName="vert1" presStyleCnt="0"/>
      <dgm:spPr/>
    </dgm:pt>
    <dgm:pt modelId="{1BCE8942-9CA8-4D91-B104-3F92D3BE7AAC}" type="pres">
      <dgm:prSet presAssocID="{8B7058C2-78AF-4BF2-88D5-363271F7FA7A}" presName="thickLine" presStyleLbl="alignNode1" presStyleIdx="1" presStyleCnt="4"/>
      <dgm:spPr/>
    </dgm:pt>
    <dgm:pt modelId="{5167E28B-6921-46CD-AAD1-2AC3C6A3AEC0}" type="pres">
      <dgm:prSet presAssocID="{8B7058C2-78AF-4BF2-88D5-363271F7FA7A}" presName="horz1" presStyleCnt="0"/>
      <dgm:spPr/>
    </dgm:pt>
    <dgm:pt modelId="{95C21ACC-00B4-41E6-BC23-9A88FF4A7147}" type="pres">
      <dgm:prSet presAssocID="{8B7058C2-78AF-4BF2-88D5-363271F7FA7A}" presName="tx1" presStyleLbl="revTx" presStyleIdx="1" presStyleCnt="4"/>
      <dgm:spPr/>
    </dgm:pt>
    <dgm:pt modelId="{AE8B1BFC-B61B-4259-940D-B3901FE95348}" type="pres">
      <dgm:prSet presAssocID="{8B7058C2-78AF-4BF2-88D5-363271F7FA7A}" presName="vert1" presStyleCnt="0"/>
      <dgm:spPr/>
    </dgm:pt>
    <dgm:pt modelId="{833BDB9B-9F4D-4818-833B-8B025C6B8B7A}" type="pres">
      <dgm:prSet presAssocID="{B4A6045C-52F4-465F-B092-054C45B16A8B}" presName="thickLine" presStyleLbl="alignNode1" presStyleIdx="2" presStyleCnt="4"/>
      <dgm:spPr/>
    </dgm:pt>
    <dgm:pt modelId="{07E3A47E-6807-46DA-8C70-7B5AC44A8B64}" type="pres">
      <dgm:prSet presAssocID="{B4A6045C-52F4-465F-B092-054C45B16A8B}" presName="horz1" presStyleCnt="0"/>
      <dgm:spPr/>
    </dgm:pt>
    <dgm:pt modelId="{7F4E460B-DF45-472E-A73A-2F3556146D93}" type="pres">
      <dgm:prSet presAssocID="{B4A6045C-52F4-465F-B092-054C45B16A8B}" presName="tx1" presStyleLbl="revTx" presStyleIdx="2" presStyleCnt="4"/>
      <dgm:spPr/>
    </dgm:pt>
    <dgm:pt modelId="{DA3CC8AB-2D93-4904-9C83-ADADBCB110DE}" type="pres">
      <dgm:prSet presAssocID="{B4A6045C-52F4-465F-B092-054C45B16A8B}" presName="vert1" presStyleCnt="0"/>
      <dgm:spPr/>
    </dgm:pt>
    <dgm:pt modelId="{98493F16-302C-4EB5-8041-27EC1C8B0F97}" type="pres">
      <dgm:prSet presAssocID="{3F481050-E2B9-42CA-9767-E9463C9AE1AC}" presName="thickLine" presStyleLbl="alignNode1" presStyleIdx="3" presStyleCnt="4"/>
      <dgm:spPr/>
    </dgm:pt>
    <dgm:pt modelId="{1970571B-C31B-490A-B2B7-BBCB38C47596}" type="pres">
      <dgm:prSet presAssocID="{3F481050-E2B9-42CA-9767-E9463C9AE1AC}" presName="horz1" presStyleCnt="0"/>
      <dgm:spPr/>
    </dgm:pt>
    <dgm:pt modelId="{8E024285-8D67-4311-8393-25911FEC0963}" type="pres">
      <dgm:prSet presAssocID="{3F481050-E2B9-42CA-9767-E9463C9AE1AC}" presName="tx1" presStyleLbl="revTx" presStyleIdx="3" presStyleCnt="4"/>
      <dgm:spPr/>
    </dgm:pt>
    <dgm:pt modelId="{5BCE6410-0660-4EEC-AAAC-0780CC77C56A}" type="pres">
      <dgm:prSet presAssocID="{3F481050-E2B9-42CA-9767-E9463C9AE1AC}" presName="vert1" presStyleCnt="0"/>
      <dgm:spPr/>
    </dgm:pt>
  </dgm:ptLst>
  <dgm:cxnLst>
    <dgm:cxn modelId="{730BEB04-6D83-4965-9810-CC730DCB772B}" srcId="{44E1990E-8532-4814-9249-9EB731B876C3}" destId="{8B7058C2-78AF-4BF2-88D5-363271F7FA7A}" srcOrd="1" destOrd="0" parTransId="{5DE41351-9294-4A6A-81C1-F81A57E09BFA}" sibTransId="{F96F652A-46F1-4450-B4E5-E63C91451755}"/>
    <dgm:cxn modelId="{245E9633-472D-4C43-AD89-4EAF8408CB26}" type="presOf" srcId="{8B7058C2-78AF-4BF2-88D5-363271F7FA7A}" destId="{95C21ACC-00B4-41E6-BC23-9A88FF4A7147}" srcOrd="0" destOrd="0" presId="urn:microsoft.com/office/officeart/2008/layout/LinedList"/>
    <dgm:cxn modelId="{D47B3C5D-EFA4-4DD0-993C-2AC08824D225}" srcId="{44E1990E-8532-4814-9249-9EB731B876C3}" destId="{B3159E67-51B3-4B25-9F15-047F42982122}" srcOrd="0" destOrd="0" parTransId="{0F1CA757-F14E-4EE1-BF6E-C6A0305C23AD}" sibTransId="{BFEF6FBB-DCBB-4383-B70B-7A79F77DE427}"/>
    <dgm:cxn modelId="{240CAB74-F318-496F-920B-604AC61B6B0A}" type="presOf" srcId="{3F481050-E2B9-42CA-9767-E9463C9AE1AC}" destId="{8E024285-8D67-4311-8393-25911FEC0963}" srcOrd="0" destOrd="0" presId="urn:microsoft.com/office/officeart/2008/layout/LinedList"/>
    <dgm:cxn modelId="{B45B8658-F39A-43D1-ABAD-37761701BA29}" srcId="{44E1990E-8532-4814-9249-9EB731B876C3}" destId="{B4A6045C-52F4-465F-B092-054C45B16A8B}" srcOrd="2" destOrd="0" parTransId="{95721A86-8DBC-4BC2-B710-76B465DD56DE}" sibTransId="{6F33FAD4-E9B0-4E2B-9AC2-1334217EA7C7}"/>
    <dgm:cxn modelId="{E995169C-3E9A-4E69-99BA-A0DCADE95D34}" type="presOf" srcId="{44E1990E-8532-4814-9249-9EB731B876C3}" destId="{6D70E740-AE48-45BB-8377-C8AB8F474DB7}" srcOrd="0" destOrd="0" presId="urn:microsoft.com/office/officeart/2008/layout/LinedList"/>
    <dgm:cxn modelId="{D54C06AF-6F91-41B2-809A-BA4135A11B49}" type="presOf" srcId="{B4A6045C-52F4-465F-B092-054C45B16A8B}" destId="{7F4E460B-DF45-472E-A73A-2F3556146D93}" srcOrd="0" destOrd="0" presId="urn:microsoft.com/office/officeart/2008/layout/LinedList"/>
    <dgm:cxn modelId="{0D4560E7-15BD-4A04-B8CA-4AED8B72CDFA}" srcId="{44E1990E-8532-4814-9249-9EB731B876C3}" destId="{3F481050-E2B9-42CA-9767-E9463C9AE1AC}" srcOrd="3" destOrd="0" parTransId="{FABC5F01-D0D8-4056-B765-ACFFCBCF9E03}" sibTransId="{FE5381C6-0573-4EB7-BB46-909398166878}"/>
    <dgm:cxn modelId="{03CC78EA-F909-40AF-BFED-4DD8B040C84C}" type="presOf" srcId="{B3159E67-51B3-4B25-9F15-047F42982122}" destId="{9B737BE1-85F7-41CD-AD6C-6E59A3F65F32}" srcOrd="0" destOrd="0" presId="urn:microsoft.com/office/officeart/2008/layout/LinedList"/>
    <dgm:cxn modelId="{558A2DE2-0251-41DD-86B8-66014B6718F4}" type="presParOf" srcId="{6D70E740-AE48-45BB-8377-C8AB8F474DB7}" destId="{1636BA60-2848-457D-9A3D-0EF01BABEA53}" srcOrd="0" destOrd="0" presId="urn:microsoft.com/office/officeart/2008/layout/LinedList"/>
    <dgm:cxn modelId="{CF856E13-7C48-4B2F-8A45-754597C30071}" type="presParOf" srcId="{6D70E740-AE48-45BB-8377-C8AB8F474DB7}" destId="{8A64EC55-DA86-4CCB-A83B-256C511BC6EA}" srcOrd="1" destOrd="0" presId="urn:microsoft.com/office/officeart/2008/layout/LinedList"/>
    <dgm:cxn modelId="{09FCF8FC-F36D-49B4-AD5C-6E018E0A0B52}" type="presParOf" srcId="{8A64EC55-DA86-4CCB-A83B-256C511BC6EA}" destId="{9B737BE1-85F7-41CD-AD6C-6E59A3F65F32}" srcOrd="0" destOrd="0" presId="urn:microsoft.com/office/officeart/2008/layout/LinedList"/>
    <dgm:cxn modelId="{45E0D4CA-0EBC-47B3-B9AA-B767EFFD19B0}" type="presParOf" srcId="{8A64EC55-DA86-4CCB-A83B-256C511BC6EA}" destId="{A096B0CD-BC94-4818-AF72-4524D2DAF76C}" srcOrd="1" destOrd="0" presId="urn:microsoft.com/office/officeart/2008/layout/LinedList"/>
    <dgm:cxn modelId="{2E88B70B-C071-4D82-9BED-3A5374D9FCC1}" type="presParOf" srcId="{6D70E740-AE48-45BB-8377-C8AB8F474DB7}" destId="{1BCE8942-9CA8-4D91-B104-3F92D3BE7AAC}" srcOrd="2" destOrd="0" presId="urn:microsoft.com/office/officeart/2008/layout/LinedList"/>
    <dgm:cxn modelId="{A2458761-CE7E-4257-B6E7-E97925005369}" type="presParOf" srcId="{6D70E740-AE48-45BB-8377-C8AB8F474DB7}" destId="{5167E28B-6921-46CD-AAD1-2AC3C6A3AEC0}" srcOrd="3" destOrd="0" presId="urn:microsoft.com/office/officeart/2008/layout/LinedList"/>
    <dgm:cxn modelId="{ED7904F0-92DE-4F2F-8376-23E837A8F850}" type="presParOf" srcId="{5167E28B-6921-46CD-AAD1-2AC3C6A3AEC0}" destId="{95C21ACC-00B4-41E6-BC23-9A88FF4A7147}" srcOrd="0" destOrd="0" presId="urn:microsoft.com/office/officeart/2008/layout/LinedList"/>
    <dgm:cxn modelId="{8EE8670D-1EE6-428C-9020-9F0D27DFA990}" type="presParOf" srcId="{5167E28B-6921-46CD-AAD1-2AC3C6A3AEC0}" destId="{AE8B1BFC-B61B-4259-940D-B3901FE95348}" srcOrd="1" destOrd="0" presId="urn:microsoft.com/office/officeart/2008/layout/LinedList"/>
    <dgm:cxn modelId="{B4D717B9-B670-4EDF-A1DD-17D4B0D27538}" type="presParOf" srcId="{6D70E740-AE48-45BB-8377-C8AB8F474DB7}" destId="{833BDB9B-9F4D-4818-833B-8B025C6B8B7A}" srcOrd="4" destOrd="0" presId="urn:microsoft.com/office/officeart/2008/layout/LinedList"/>
    <dgm:cxn modelId="{C905A92D-C4C4-477F-A8EB-02A07BADC0B1}" type="presParOf" srcId="{6D70E740-AE48-45BB-8377-C8AB8F474DB7}" destId="{07E3A47E-6807-46DA-8C70-7B5AC44A8B64}" srcOrd="5" destOrd="0" presId="urn:microsoft.com/office/officeart/2008/layout/LinedList"/>
    <dgm:cxn modelId="{E2F32DF4-4212-4C13-993E-5FB2B4C74F51}" type="presParOf" srcId="{07E3A47E-6807-46DA-8C70-7B5AC44A8B64}" destId="{7F4E460B-DF45-472E-A73A-2F3556146D93}" srcOrd="0" destOrd="0" presId="urn:microsoft.com/office/officeart/2008/layout/LinedList"/>
    <dgm:cxn modelId="{AC5D82C3-9827-4078-9C24-75003563D372}" type="presParOf" srcId="{07E3A47E-6807-46DA-8C70-7B5AC44A8B64}" destId="{DA3CC8AB-2D93-4904-9C83-ADADBCB110DE}" srcOrd="1" destOrd="0" presId="urn:microsoft.com/office/officeart/2008/layout/LinedList"/>
    <dgm:cxn modelId="{4666EF4F-A654-456A-89F9-527FEF9C9003}" type="presParOf" srcId="{6D70E740-AE48-45BB-8377-C8AB8F474DB7}" destId="{98493F16-302C-4EB5-8041-27EC1C8B0F97}" srcOrd="6" destOrd="0" presId="urn:microsoft.com/office/officeart/2008/layout/LinedList"/>
    <dgm:cxn modelId="{7332A9CF-C128-4084-A898-2A8D1069ED98}" type="presParOf" srcId="{6D70E740-AE48-45BB-8377-C8AB8F474DB7}" destId="{1970571B-C31B-490A-B2B7-BBCB38C47596}" srcOrd="7" destOrd="0" presId="urn:microsoft.com/office/officeart/2008/layout/LinedList"/>
    <dgm:cxn modelId="{EA84E1D9-61E4-4B1E-ADCE-F2C8A552B93C}" type="presParOf" srcId="{1970571B-C31B-490A-B2B7-BBCB38C47596}" destId="{8E024285-8D67-4311-8393-25911FEC0963}" srcOrd="0" destOrd="0" presId="urn:microsoft.com/office/officeart/2008/layout/LinedList"/>
    <dgm:cxn modelId="{4CB0BF92-1F52-45EE-9E87-433969ADF01D}" type="presParOf" srcId="{1970571B-C31B-490A-B2B7-BBCB38C47596}" destId="{5BCE6410-0660-4EEC-AAAC-0780CC77C56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F8181-5EAA-4E1A-9513-370F87CDC3B8}">
      <dsp:nvSpPr>
        <dsp:cNvPr id="0" name=""/>
        <dsp:cNvSpPr/>
      </dsp:nvSpPr>
      <dsp:spPr>
        <a:xfrm>
          <a:off x="0" y="466"/>
          <a:ext cx="10310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A5908F-6834-40C5-ADEA-9C2A07C6AB45}">
      <dsp:nvSpPr>
        <dsp:cNvPr id="0" name=""/>
        <dsp:cNvSpPr/>
      </dsp:nvSpPr>
      <dsp:spPr>
        <a:xfrm>
          <a:off x="0" y="466"/>
          <a:ext cx="10310813" cy="76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…examines the current/previous year’s activities and planning what should occur during the current/coming year.</a:t>
          </a:r>
          <a:endParaRPr lang="en-US" sz="1800" kern="1200" dirty="0"/>
        </a:p>
      </dsp:txBody>
      <dsp:txXfrm>
        <a:off x="0" y="466"/>
        <a:ext cx="10310813" cy="763877"/>
      </dsp:txXfrm>
    </dsp:sp>
    <dsp:sp modelId="{08616056-C538-47C6-B54E-943BB24E7CFF}">
      <dsp:nvSpPr>
        <dsp:cNvPr id="0" name=""/>
        <dsp:cNvSpPr/>
      </dsp:nvSpPr>
      <dsp:spPr>
        <a:xfrm>
          <a:off x="0" y="764344"/>
          <a:ext cx="10310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7AC2FF-D37F-4CF4-98E3-793BA17EE592}">
      <dsp:nvSpPr>
        <dsp:cNvPr id="0" name=""/>
        <dsp:cNvSpPr/>
      </dsp:nvSpPr>
      <dsp:spPr>
        <a:xfrm>
          <a:off x="0" y="764344"/>
          <a:ext cx="10310813" cy="76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…proceeds from guidelines and criteria which are appropriate to the department, college, and UTHSC.</a:t>
          </a:r>
          <a:endParaRPr lang="en-US" sz="1800" kern="1200" dirty="0"/>
        </a:p>
      </dsp:txBody>
      <dsp:txXfrm>
        <a:off x="0" y="764344"/>
        <a:ext cx="10310813" cy="763877"/>
      </dsp:txXfrm>
    </dsp:sp>
    <dsp:sp modelId="{E50889C8-FC45-48EF-9DD0-0122C825AE39}">
      <dsp:nvSpPr>
        <dsp:cNvPr id="0" name=""/>
        <dsp:cNvSpPr/>
      </dsp:nvSpPr>
      <dsp:spPr>
        <a:xfrm>
          <a:off x="0" y="1528221"/>
          <a:ext cx="10310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9B56D0-B04D-4B43-B50D-82D0194B7392}">
      <dsp:nvSpPr>
        <dsp:cNvPr id="0" name=""/>
        <dsp:cNvSpPr/>
      </dsp:nvSpPr>
      <dsp:spPr>
        <a:xfrm>
          <a:off x="0" y="1528221"/>
          <a:ext cx="10310813" cy="76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…should take place in the context of longer-term goals for the campus, college, and department.</a:t>
          </a:r>
          <a:endParaRPr lang="en-US" sz="1800" kern="1200" dirty="0"/>
        </a:p>
      </dsp:txBody>
      <dsp:txXfrm>
        <a:off x="0" y="1528221"/>
        <a:ext cx="10310813" cy="763877"/>
      </dsp:txXfrm>
    </dsp:sp>
    <dsp:sp modelId="{D15459DD-656F-4B29-B39B-7AFC793F895E}">
      <dsp:nvSpPr>
        <dsp:cNvPr id="0" name=""/>
        <dsp:cNvSpPr/>
      </dsp:nvSpPr>
      <dsp:spPr>
        <a:xfrm>
          <a:off x="0" y="2292099"/>
          <a:ext cx="10310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F8BE72-DCFC-4E1C-AF86-AAFE5D9C6025}">
      <dsp:nvSpPr>
        <dsp:cNvPr id="0" name=""/>
        <dsp:cNvSpPr/>
      </dsp:nvSpPr>
      <dsp:spPr>
        <a:xfrm>
          <a:off x="0" y="2292099"/>
          <a:ext cx="10310813" cy="76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…focuses on the faculty member’s contributions to the University’s missions through teaching, research (including scholarly and artistic work), service, and clinical care.</a:t>
          </a:r>
          <a:endParaRPr lang="en-US" sz="1800" kern="1200" dirty="0"/>
        </a:p>
      </dsp:txBody>
      <dsp:txXfrm>
        <a:off x="0" y="2292099"/>
        <a:ext cx="10310813" cy="763877"/>
      </dsp:txXfrm>
    </dsp:sp>
    <dsp:sp modelId="{022FDA18-A181-46E0-8A00-3F5C43E0AA1E}">
      <dsp:nvSpPr>
        <dsp:cNvPr id="0" name=""/>
        <dsp:cNvSpPr/>
      </dsp:nvSpPr>
      <dsp:spPr>
        <a:xfrm>
          <a:off x="0" y="3055976"/>
          <a:ext cx="1031081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7C4634-B52F-49D3-B9D9-79E8667335CB}">
      <dsp:nvSpPr>
        <dsp:cNvPr id="0" name=""/>
        <dsp:cNvSpPr/>
      </dsp:nvSpPr>
      <dsp:spPr>
        <a:xfrm>
          <a:off x="0" y="3055976"/>
          <a:ext cx="10310813" cy="7638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…is a key element in determinations of merit pay or performance-based salary adjustments.</a:t>
          </a:r>
          <a:endParaRPr lang="en-US" sz="1800" kern="1200" dirty="0"/>
        </a:p>
      </dsp:txBody>
      <dsp:txXfrm>
        <a:off x="0" y="3055976"/>
        <a:ext cx="10310813" cy="76387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D6D68-A3FE-4FAF-9361-1B983A9B2EB8}">
      <dsp:nvSpPr>
        <dsp:cNvPr id="0" name=""/>
        <dsp:cNvSpPr/>
      </dsp:nvSpPr>
      <dsp:spPr>
        <a:xfrm>
          <a:off x="0" y="531"/>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F2772F-4FC2-48F4-9B81-018F5EE0BE2A}">
      <dsp:nvSpPr>
        <dsp:cNvPr id="0" name=""/>
        <dsp:cNvSpPr/>
      </dsp:nvSpPr>
      <dsp:spPr>
        <a:xfrm>
          <a:off x="0" y="531"/>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Provides clarity to faculty regarding progression toward career milestones</a:t>
          </a:r>
          <a:endParaRPr lang="en-US" sz="1800" kern="1200" dirty="0"/>
        </a:p>
      </dsp:txBody>
      <dsp:txXfrm>
        <a:off x="0" y="531"/>
        <a:ext cx="10515600" cy="621467"/>
      </dsp:txXfrm>
    </dsp:sp>
    <dsp:sp modelId="{CC412877-6D3B-4148-946D-1D499721A6C6}">
      <dsp:nvSpPr>
        <dsp:cNvPr id="0" name=""/>
        <dsp:cNvSpPr/>
      </dsp:nvSpPr>
      <dsp:spPr>
        <a:xfrm>
          <a:off x="0" y="62199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8A8C42-0250-4E4D-8BB2-A47DB078110C}">
      <dsp:nvSpPr>
        <dsp:cNvPr id="0" name=""/>
        <dsp:cNvSpPr/>
      </dsp:nvSpPr>
      <dsp:spPr>
        <a:xfrm>
          <a:off x="0" y="621999"/>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Clarifies areas of exemplary performance</a:t>
          </a:r>
          <a:endParaRPr lang="en-US" sz="1800" kern="1200" dirty="0"/>
        </a:p>
      </dsp:txBody>
      <dsp:txXfrm>
        <a:off x="0" y="621999"/>
        <a:ext cx="10515600" cy="621467"/>
      </dsp:txXfrm>
    </dsp:sp>
    <dsp:sp modelId="{CEC47AF1-5C13-4843-A336-60C51CCC7267}">
      <dsp:nvSpPr>
        <dsp:cNvPr id="0" name=""/>
        <dsp:cNvSpPr/>
      </dsp:nvSpPr>
      <dsp:spPr>
        <a:xfrm>
          <a:off x="0" y="1243467"/>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5089024-9E01-4C6A-8F79-C451E6023054}">
      <dsp:nvSpPr>
        <dsp:cNvPr id="0" name=""/>
        <dsp:cNvSpPr/>
      </dsp:nvSpPr>
      <dsp:spPr>
        <a:xfrm>
          <a:off x="0" y="1243467"/>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Points out areas where improvement may be warranted</a:t>
          </a:r>
          <a:endParaRPr lang="en-US" sz="1800" kern="1200" dirty="0"/>
        </a:p>
      </dsp:txBody>
      <dsp:txXfrm>
        <a:off x="0" y="1243467"/>
        <a:ext cx="10515600" cy="621467"/>
      </dsp:txXfrm>
    </dsp:sp>
    <dsp:sp modelId="{034536AA-8428-478B-92B2-82A2EFF2044D}">
      <dsp:nvSpPr>
        <dsp:cNvPr id="0" name=""/>
        <dsp:cNvSpPr/>
      </dsp:nvSpPr>
      <dsp:spPr>
        <a:xfrm>
          <a:off x="0" y="1864935"/>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56EE53-B12B-48D0-A505-369E42DC51FB}">
      <dsp:nvSpPr>
        <dsp:cNvPr id="0" name=""/>
        <dsp:cNvSpPr/>
      </dsp:nvSpPr>
      <dsp:spPr>
        <a:xfrm>
          <a:off x="0" y="1864935"/>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Provides an annual review upon which to judge positive or negative performance</a:t>
          </a:r>
          <a:endParaRPr lang="en-US" sz="1800" kern="1200" dirty="0"/>
        </a:p>
      </dsp:txBody>
      <dsp:txXfrm>
        <a:off x="0" y="1864935"/>
        <a:ext cx="10515600" cy="621467"/>
      </dsp:txXfrm>
    </dsp:sp>
    <dsp:sp modelId="{53A741F8-D149-4749-9437-F5AAE5D7EA8C}">
      <dsp:nvSpPr>
        <dsp:cNvPr id="0" name=""/>
        <dsp:cNvSpPr/>
      </dsp:nvSpPr>
      <dsp:spPr>
        <a:xfrm>
          <a:off x="0" y="2486402"/>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94858E-491B-49DD-ACA4-94AAD763FEDA}">
      <dsp:nvSpPr>
        <dsp:cNvPr id="0" name=""/>
        <dsp:cNvSpPr/>
      </dsp:nvSpPr>
      <dsp:spPr>
        <a:xfrm>
          <a:off x="0" y="2486402"/>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Foundation to build on yearly</a:t>
          </a:r>
          <a:endParaRPr lang="en-US" sz="1800" kern="1200" dirty="0"/>
        </a:p>
      </dsp:txBody>
      <dsp:txXfrm>
        <a:off x="0" y="2486402"/>
        <a:ext cx="10515600" cy="621467"/>
      </dsp:txXfrm>
    </dsp:sp>
    <dsp:sp modelId="{289A5732-814E-4D57-9952-9345172B0D68}">
      <dsp:nvSpPr>
        <dsp:cNvPr id="0" name=""/>
        <dsp:cNvSpPr/>
      </dsp:nvSpPr>
      <dsp:spPr>
        <a:xfrm>
          <a:off x="0" y="310787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9D6CA8-9B47-4C91-9D04-AB6E0D6E996C}">
      <dsp:nvSpPr>
        <dsp:cNvPr id="0" name=""/>
        <dsp:cNvSpPr/>
      </dsp:nvSpPr>
      <dsp:spPr>
        <a:xfrm>
          <a:off x="0" y="3107870"/>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Provides a history of corrective feedback/recommendations to address performance issues</a:t>
          </a:r>
          <a:endParaRPr lang="en-US" sz="1800" kern="1200" dirty="0"/>
        </a:p>
      </dsp:txBody>
      <dsp:txXfrm>
        <a:off x="0" y="3107870"/>
        <a:ext cx="10515600" cy="621467"/>
      </dsp:txXfrm>
    </dsp:sp>
    <dsp:sp modelId="{88942E9C-3ECA-42AC-8142-F98A433ACD3F}">
      <dsp:nvSpPr>
        <dsp:cNvPr id="0" name=""/>
        <dsp:cNvSpPr/>
      </dsp:nvSpPr>
      <dsp:spPr>
        <a:xfrm>
          <a:off x="0" y="3729338"/>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D09CB0-805A-4C0F-AC8F-BB15C4B34408}">
      <dsp:nvSpPr>
        <dsp:cNvPr id="0" name=""/>
        <dsp:cNvSpPr/>
      </dsp:nvSpPr>
      <dsp:spPr>
        <a:xfrm>
          <a:off x="0" y="3729338"/>
          <a:ext cx="10515600" cy="6214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b="0" i="0" kern="1200" baseline="0" dirty="0"/>
            <a:t>Provides information for regular processes, such as tenure, promotion, Post-Tenure Review (PTR), Enhanced Post-Tenure Performance Review (EPPR)</a:t>
          </a:r>
          <a:endParaRPr lang="en-US" sz="1800" kern="1200" dirty="0"/>
        </a:p>
      </dsp:txBody>
      <dsp:txXfrm>
        <a:off x="0" y="3729338"/>
        <a:ext cx="10515600" cy="6214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204F4D-3BF1-4FC3-BB4C-EA8886755B62}">
      <dsp:nvSpPr>
        <dsp:cNvPr id="0" name=""/>
        <dsp:cNvSpPr/>
      </dsp:nvSpPr>
      <dsp:spPr>
        <a:xfrm>
          <a:off x="82613" y="908559"/>
          <a:ext cx="897246" cy="897246"/>
        </a:xfrm>
        <a:prstGeom prst="ellipse">
          <a:avLst/>
        </a:prstGeom>
        <a:solidFill>
          <a:srgbClr val="115740"/>
        </a:solidFill>
        <a:ln>
          <a:noFill/>
        </a:ln>
        <a:effectLst/>
      </dsp:spPr>
      <dsp:style>
        <a:lnRef idx="0">
          <a:scrgbClr r="0" g="0" b="0"/>
        </a:lnRef>
        <a:fillRef idx="1">
          <a:scrgbClr r="0" g="0" b="0"/>
        </a:fillRef>
        <a:effectRef idx="0">
          <a:scrgbClr r="0" g="0" b="0"/>
        </a:effectRef>
        <a:fontRef idx="minor"/>
      </dsp:style>
    </dsp:sp>
    <dsp:sp modelId="{F0F67818-BDB3-437C-A0D1-B27A3DFF68F6}">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3F196B3-0443-46DD-8F67-14CA16703CE6}">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b="1" kern="1200" dirty="0">
              <a:solidFill>
                <a:schemeClr val="bg1">
                  <a:lumMod val="50000"/>
                </a:schemeClr>
              </a:solidFill>
            </a:rPr>
            <a:t>Meet with faculty member to discuss performance review and career development</a:t>
          </a:r>
        </a:p>
      </dsp:txBody>
      <dsp:txXfrm>
        <a:off x="1172126" y="908559"/>
        <a:ext cx="2114937" cy="897246"/>
      </dsp:txXfrm>
    </dsp:sp>
    <dsp:sp modelId="{EDD2A821-6E2A-40B4-B9A8-EFA04F758843}">
      <dsp:nvSpPr>
        <dsp:cNvPr id="0" name=""/>
        <dsp:cNvSpPr/>
      </dsp:nvSpPr>
      <dsp:spPr>
        <a:xfrm>
          <a:off x="3655575" y="908559"/>
          <a:ext cx="897246" cy="897246"/>
        </a:xfrm>
        <a:prstGeom prst="ellipse">
          <a:avLst/>
        </a:prstGeom>
        <a:solidFill>
          <a:srgbClr val="115740"/>
        </a:solidFill>
        <a:ln>
          <a:noFill/>
        </a:ln>
        <a:effectLst/>
      </dsp:spPr>
      <dsp:style>
        <a:lnRef idx="0">
          <a:scrgbClr r="0" g="0" b="0"/>
        </a:lnRef>
        <a:fillRef idx="1">
          <a:scrgbClr r="0" g="0" b="0"/>
        </a:fillRef>
        <a:effectRef idx="0">
          <a:scrgbClr r="0" g="0" b="0"/>
        </a:effectRef>
        <a:fontRef idx="minor"/>
      </dsp:style>
    </dsp:sp>
    <dsp:sp modelId="{B40DA78A-48AF-44D7-A00B-81244748E0A9}">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49BE52-CF6C-4EA9-85E4-E5EF20981A1D}">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b="1" kern="1200" dirty="0">
              <a:solidFill>
                <a:schemeClr val="bg1">
                  <a:lumMod val="50000"/>
                </a:schemeClr>
              </a:solidFill>
            </a:rPr>
            <a:t>Provide an appraisal of performance based on prior year’s assignment(s) and goal(s)</a:t>
          </a:r>
        </a:p>
      </dsp:txBody>
      <dsp:txXfrm>
        <a:off x="4745088" y="908559"/>
        <a:ext cx="2114937" cy="897246"/>
      </dsp:txXfrm>
    </dsp:sp>
    <dsp:sp modelId="{796C02AB-3983-46F0-B7DE-E7FA5B401FA3}">
      <dsp:nvSpPr>
        <dsp:cNvPr id="0" name=""/>
        <dsp:cNvSpPr/>
      </dsp:nvSpPr>
      <dsp:spPr>
        <a:xfrm>
          <a:off x="7228536" y="908559"/>
          <a:ext cx="897246" cy="897246"/>
        </a:xfrm>
        <a:prstGeom prst="ellipse">
          <a:avLst/>
        </a:prstGeom>
        <a:solidFill>
          <a:srgbClr val="115740"/>
        </a:solidFill>
        <a:ln>
          <a:noFill/>
        </a:ln>
        <a:effectLst/>
      </dsp:spPr>
      <dsp:style>
        <a:lnRef idx="0">
          <a:scrgbClr r="0" g="0" b="0"/>
        </a:lnRef>
        <a:fillRef idx="1">
          <a:scrgbClr r="0" g="0" b="0"/>
        </a:fillRef>
        <a:effectRef idx="0">
          <a:scrgbClr r="0" g="0" b="0"/>
        </a:effectRef>
        <a:fontRef idx="minor"/>
      </dsp:style>
    </dsp:sp>
    <dsp:sp modelId="{CCEDFDDB-C3A4-48C1-AFC2-37D54A635CA9}">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B133CE2-FCE8-4381-A6E4-E0A4950CA27E}">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b="1" kern="1200" dirty="0">
              <a:solidFill>
                <a:schemeClr val="bg1">
                  <a:lumMod val="50000"/>
                </a:schemeClr>
              </a:solidFill>
            </a:rPr>
            <a:t>Provide current year’s assignment(s) and mutually agreed upon goals</a:t>
          </a:r>
        </a:p>
      </dsp:txBody>
      <dsp:txXfrm>
        <a:off x="8318049" y="908559"/>
        <a:ext cx="2114937" cy="897246"/>
      </dsp:txXfrm>
    </dsp:sp>
    <dsp:sp modelId="{4760D693-8E28-4796-B24E-2017D6A55CB0}">
      <dsp:nvSpPr>
        <dsp:cNvPr id="0" name=""/>
        <dsp:cNvSpPr/>
      </dsp:nvSpPr>
      <dsp:spPr>
        <a:xfrm>
          <a:off x="82613" y="2545532"/>
          <a:ext cx="897246" cy="897246"/>
        </a:xfrm>
        <a:prstGeom prst="ellipse">
          <a:avLst/>
        </a:prstGeom>
        <a:solidFill>
          <a:srgbClr val="115740"/>
        </a:solidFill>
        <a:ln>
          <a:noFill/>
        </a:ln>
        <a:effectLst/>
      </dsp:spPr>
      <dsp:style>
        <a:lnRef idx="0">
          <a:scrgbClr r="0" g="0" b="0"/>
        </a:lnRef>
        <a:fillRef idx="1">
          <a:scrgbClr r="0" g="0" b="0"/>
        </a:fillRef>
        <a:effectRef idx="0">
          <a:scrgbClr r="0" g="0" b="0"/>
        </a:effectRef>
        <a:fontRef idx="minor"/>
      </dsp:style>
    </dsp:sp>
    <dsp:sp modelId="{69691206-0A7E-4F25-B475-6D80FD325284}">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471C66-8CA2-43B3-8287-69397DC5F883}">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b="1" kern="1200" dirty="0">
              <a:solidFill>
                <a:schemeClr val="bg1">
                  <a:lumMod val="50000"/>
                </a:schemeClr>
              </a:solidFill>
            </a:rPr>
            <a:t>Assign overall performance rating and rating in each mission area</a:t>
          </a:r>
        </a:p>
      </dsp:txBody>
      <dsp:txXfrm>
        <a:off x="1172126" y="2545532"/>
        <a:ext cx="2114937" cy="897246"/>
      </dsp:txXfrm>
    </dsp:sp>
    <dsp:sp modelId="{006EAE7D-ECEC-40F8-8AAA-039FDD40B448}">
      <dsp:nvSpPr>
        <dsp:cNvPr id="0" name=""/>
        <dsp:cNvSpPr/>
      </dsp:nvSpPr>
      <dsp:spPr>
        <a:xfrm>
          <a:off x="3655575" y="2545532"/>
          <a:ext cx="897246" cy="897246"/>
        </a:xfrm>
        <a:prstGeom prst="ellipse">
          <a:avLst/>
        </a:prstGeom>
        <a:solidFill>
          <a:srgbClr val="115740"/>
        </a:solidFill>
        <a:ln>
          <a:noFill/>
        </a:ln>
        <a:effectLst/>
      </dsp:spPr>
      <dsp:style>
        <a:lnRef idx="0">
          <a:scrgbClr r="0" g="0" b="0"/>
        </a:lnRef>
        <a:fillRef idx="1">
          <a:scrgbClr r="0" g="0" b="0"/>
        </a:fillRef>
        <a:effectRef idx="0">
          <a:scrgbClr r="0" g="0" b="0"/>
        </a:effectRef>
        <a:fontRef idx="minor"/>
      </dsp:style>
    </dsp:sp>
    <dsp:sp modelId="{4CCD292B-0A49-417C-AF38-9037119AF870}">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A382A1-E6AA-4C0D-A1C9-B5825B9D93B8}">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b="1" kern="1200" dirty="0">
              <a:solidFill>
                <a:schemeClr val="bg1">
                  <a:lumMod val="50000"/>
                </a:schemeClr>
              </a:solidFill>
            </a:rPr>
            <a:t>Assign effort allocation for current year</a:t>
          </a:r>
        </a:p>
      </dsp:txBody>
      <dsp:txXfrm>
        <a:off x="4745088" y="2545532"/>
        <a:ext cx="2114937" cy="8972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36BA60-2848-457D-9A3D-0EF01BABEA53}">
      <dsp:nvSpPr>
        <dsp:cNvPr id="0" name=""/>
        <dsp:cNvSpPr/>
      </dsp:nvSpPr>
      <dsp:spPr>
        <a:xfrm>
          <a:off x="0" y="0"/>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737BE1-85F7-41CD-AD6C-6E59A3F65F32}">
      <dsp:nvSpPr>
        <dsp:cNvPr id="0" name=""/>
        <dsp:cNvSpPr/>
      </dsp:nvSpPr>
      <dsp:spPr>
        <a:xfrm>
          <a:off x="0" y="0"/>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baseline="0" dirty="0">
              <a:solidFill>
                <a:srgbClr val="115740"/>
              </a:solidFill>
            </a:rPr>
            <a:t>Exceeds Expectations: </a:t>
          </a:r>
          <a:r>
            <a:rPr lang="en-US" sz="2300" b="0" i="0" kern="1200" baseline="0" dirty="0"/>
            <a:t>Eligible for significant merit pay or performance-based salary adjustment that is consistent with campus, college, and departmental fiscal situations.</a:t>
          </a:r>
          <a:endParaRPr lang="en-US" sz="2300" kern="1200" dirty="0"/>
        </a:p>
      </dsp:txBody>
      <dsp:txXfrm>
        <a:off x="0" y="0"/>
        <a:ext cx="10515600" cy="1087834"/>
      </dsp:txXfrm>
    </dsp:sp>
    <dsp:sp modelId="{1BCE8942-9CA8-4D91-B104-3F92D3BE7AAC}">
      <dsp:nvSpPr>
        <dsp:cNvPr id="0" name=""/>
        <dsp:cNvSpPr/>
      </dsp:nvSpPr>
      <dsp:spPr>
        <a:xfrm>
          <a:off x="0" y="1087834"/>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5C21ACC-00B4-41E6-BC23-9A88FF4A7147}">
      <dsp:nvSpPr>
        <dsp:cNvPr id="0" name=""/>
        <dsp:cNvSpPr/>
      </dsp:nvSpPr>
      <dsp:spPr>
        <a:xfrm>
          <a:off x="0" y="1087834"/>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baseline="0" dirty="0">
              <a:solidFill>
                <a:srgbClr val="115740"/>
              </a:solidFill>
            </a:rPr>
            <a:t>Meets Expectations: </a:t>
          </a:r>
          <a:r>
            <a:rPr lang="en-US" sz="2300" b="0" i="0" kern="1200" baseline="0" dirty="0"/>
            <a:t>Eligible for minimum merit pay or performance-based salary adjustment that is consistent with campus, college, and department fiscal situations.</a:t>
          </a:r>
          <a:endParaRPr lang="en-US" sz="2300" kern="1200" dirty="0"/>
        </a:p>
      </dsp:txBody>
      <dsp:txXfrm>
        <a:off x="0" y="1087834"/>
        <a:ext cx="10515600" cy="1087834"/>
      </dsp:txXfrm>
    </dsp:sp>
    <dsp:sp modelId="{833BDB9B-9F4D-4818-833B-8B025C6B8B7A}">
      <dsp:nvSpPr>
        <dsp:cNvPr id="0" name=""/>
        <dsp:cNvSpPr/>
      </dsp:nvSpPr>
      <dsp:spPr>
        <a:xfrm>
          <a:off x="0" y="2175669"/>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4E460B-DF45-472E-A73A-2F3556146D93}">
      <dsp:nvSpPr>
        <dsp:cNvPr id="0" name=""/>
        <dsp:cNvSpPr/>
      </dsp:nvSpPr>
      <dsp:spPr>
        <a:xfrm>
          <a:off x="0" y="2175669"/>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baseline="0" dirty="0">
              <a:solidFill>
                <a:srgbClr val="115740"/>
              </a:solidFill>
            </a:rPr>
            <a:t>Needs Improvement for Rank: </a:t>
          </a:r>
          <a:r>
            <a:rPr lang="en-US" sz="2300" b="0" i="0" kern="1200" baseline="0" dirty="0"/>
            <a:t>Not eligible for merit pay or performance-based salary adjustment.</a:t>
          </a:r>
          <a:endParaRPr lang="en-US" sz="2300" kern="1200" dirty="0"/>
        </a:p>
      </dsp:txBody>
      <dsp:txXfrm>
        <a:off x="0" y="2175669"/>
        <a:ext cx="10515600" cy="1087834"/>
      </dsp:txXfrm>
    </dsp:sp>
    <dsp:sp modelId="{98493F16-302C-4EB5-8041-27EC1C8B0F97}">
      <dsp:nvSpPr>
        <dsp:cNvPr id="0" name=""/>
        <dsp:cNvSpPr/>
      </dsp:nvSpPr>
      <dsp:spPr>
        <a:xfrm>
          <a:off x="0" y="3263503"/>
          <a:ext cx="105156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024285-8D67-4311-8393-25911FEC0963}">
      <dsp:nvSpPr>
        <dsp:cNvPr id="0" name=""/>
        <dsp:cNvSpPr/>
      </dsp:nvSpPr>
      <dsp:spPr>
        <a:xfrm>
          <a:off x="0" y="3263503"/>
          <a:ext cx="10515600"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b="1" i="0" kern="1200" baseline="0" dirty="0">
              <a:solidFill>
                <a:srgbClr val="115740"/>
              </a:solidFill>
            </a:rPr>
            <a:t>Unsatisfactory for Rank: </a:t>
          </a:r>
          <a:r>
            <a:rPr lang="en-US" sz="2300" b="0" i="0" kern="1200" baseline="0" dirty="0"/>
            <a:t>Not eligible for any salary adjustment.</a:t>
          </a:r>
          <a:endParaRPr lang="en-US" sz="2300" kern="1200" dirty="0"/>
        </a:p>
      </dsp:txBody>
      <dsp:txXfrm>
        <a:off x="0" y="3263503"/>
        <a:ext cx="10515600" cy="108783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295242-FF03-483D-8B85-1842CC278C44}" type="datetimeFigureOut">
              <a:rPr lang="en-US" smtClean="0"/>
              <a:t>11/29/2021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77A97-F3F6-4F04-AA71-86360F972C40}" type="slidenum">
              <a:rPr lang="en-US" smtClean="0"/>
              <a:t>‹#›</a:t>
            </a:fld>
            <a:endParaRPr lang="en-US"/>
          </a:p>
        </p:txBody>
      </p:sp>
    </p:spTree>
    <p:extLst>
      <p:ext uri="{BB962C8B-B14F-4D97-AF65-F5344CB8AC3E}">
        <p14:creationId xmlns:p14="http://schemas.microsoft.com/office/powerpoint/2010/main" val="2649159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18288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5490664"/>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Speaker Name Here</a:t>
            </a:r>
          </a:p>
          <a:p>
            <a:r>
              <a:rPr lang="en-US" dirty="0"/>
              <a:t>Position Title</a:t>
            </a:r>
          </a:p>
        </p:txBody>
      </p:sp>
    </p:spTree>
    <p:extLst>
      <p:ext uri="{BB962C8B-B14F-4D97-AF65-F5344CB8AC3E}">
        <p14:creationId xmlns:p14="http://schemas.microsoft.com/office/powerpoint/2010/main" val="913203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6273D-4579-6B48-84A6-610C8D75760B}"/>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Content Placeholder 2">
            <a:extLst>
              <a:ext uri="{FF2B5EF4-FFF2-40B4-BE49-F238E27FC236}">
                <a16:creationId xmlns:a16="http://schemas.microsoft.com/office/drawing/2014/main" id="{F501B71C-1414-4344-BE9A-4E5AB22248A6}"/>
              </a:ext>
            </a:extLst>
          </p:cNvPr>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151BA34D-8BD6-7B4E-901E-37B5C80DC54D}"/>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Subtopic goes here.</a:t>
            </a:r>
          </a:p>
        </p:txBody>
      </p:sp>
    </p:spTree>
    <p:extLst>
      <p:ext uri="{BB962C8B-B14F-4D97-AF65-F5344CB8AC3E}">
        <p14:creationId xmlns:p14="http://schemas.microsoft.com/office/powerpoint/2010/main" val="313017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62D-8175-DD49-A168-0502388E8FA9}"/>
              </a:ext>
            </a:extLst>
          </p:cNvPr>
          <p:cNvSpPr>
            <a:spLocks noGrp="1"/>
          </p:cNvSpPr>
          <p:nvPr>
            <p:ph type="title" hasCustomPrompt="1"/>
          </p:nvPr>
        </p:nvSpPr>
        <p:spPr>
          <a:xfrm>
            <a:off x="839788" y="457200"/>
            <a:ext cx="3932237" cy="1600200"/>
          </a:xfrm>
        </p:spPr>
        <p:txBody>
          <a:bodyPr anchor="b"/>
          <a:lstStyle>
            <a:lvl1pPr>
              <a:defRPr sz="3200"/>
            </a:lvl1pPr>
          </a:lstStyle>
          <a:p>
            <a:r>
              <a:rPr lang="en-US" dirty="0"/>
              <a:t>Topic Goes Here</a:t>
            </a:r>
          </a:p>
        </p:txBody>
      </p:sp>
      <p:sp>
        <p:nvSpPr>
          <p:cNvPr id="3" name="Picture Placeholder 2">
            <a:extLst>
              <a:ext uri="{FF2B5EF4-FFF2-40B4-BE49-F238E27FC236}">
                <a16:creationId xmlns:a16="http://schemas.microsoft.com/office/drawing/2014/main" id="{D74E1B8F-0647-594C-B682-05977D5B15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CB84CC-AAAA-E748-9A78-C4C9DD0F22BC}"/>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Supporting info goes here.</a:t>
            </a:r>
          </a:p>
        </p:txBody>
      </p:sp>
    </p:spTree>
    <p:extLst>
      <p:ext uri="{BB962C8B-B14F-4D97-AF65-F5344CB8AC3E}">
        <p14:creationId xmlns:p14="http://schemas.microsoft.com/office/powerpoint/2010/main" val="451342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2057400"/>
            <a:ext cx="10519719" cy="2743200"/>
          </a:xfrm>
          <a:prstGeom prst="rect">
            <a:avLst/>
          </a:prstGeom>
        </p:spPr>
        <p:txBody>
          <a:bodyPr anchor="ctr">
            <a:normAutofit/>
          </a:bodyPr>
          <a:lstStyle>
            <a:lvl1pPr algn="ctr">
              <a:defRPr sz="4400" b="0">
                <a:solidFill>
                  <a:srgbClr val="F6941F"/>
                </a:solidFill>
              </a:defRPr>
            </a:lvl1pPr>
          </a:lstStyle>
          <a:p>
            <a:r>
              <a:rPr lang="en-US" dirty="0"/>
              <a:t>Section Header Goes Here</a:t>
            </a:r>
          </a:p>
        </p:txBody>
      </p:sp>
    </p:spTree>
    <p:extLst>
      <p:ext uri="{BB962C8B-B14F-4D97-AF65-F5344CB8AC3E}">
        <p14:creationId xmlns:p14="http://schemas.microsoft.com/office/powerpoint/2010/main" val="3479098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3950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with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043609"/>
            <a:ext cx="10519719" cy="1828800"/>
          </a:xfrm>
        </p:spPr>
        <p:txBody>
          <a:bodyPr anchor="ctr">
            <a:normAutofit/>
          </a:bodyPr>
          <a:lstStyle>
            <a:lvl1pPr algn="ctr">
              <a:defRPr sz="4400" b="0">
                <a:solidFill>
                  <a:schemeClr val="bg1">
                    <a:lumMod val="95000"/>
                  </a:schemeClr>
                </a:solidFill>
              </a:defRPr>
            </a:lvl1pPr>
          </a:lstStyle>
          <a:p>
            <a:r>
              <a:rPr lang="en-US" dirty="0"/>
              <a:t>Questions?</a:t>
            </a:r>
          </a:p>
        </p:txBody>
      </p:sp>
      <p:sp>
        <p:nvSpPr>
          <p:cNvPr id="3" name="Subtitle 2">
            <a:extLst>
              <a:ext uri="{FF2B5EF4-FFF2-40B4-BE49-F238E27FC236}">
                <a16:creationId xmlns:a16="http://schemas.microsoft.com/office/drawing/2014/main" id="{0E99535E-4F1B-2B4A-99D0-7D23A2653B35}"/>
              </a:ext>
            </a:extLst>
          </p:cNvPr>
          <p:cNvSpPr>
            <a:spLocks noGrp="1"/>
          </p:cNvSpPr>
          <p:nvPr>
            <p:ph type="subTitle" idx="1" hasCustomPrompt="1"/>
          </p:nvPr>
        </p:nvSpPr>
        <p:spPr>
          <a:xfrm>
            <a:off x="836140" y="3333873"/>
            <a:ext cx="10519718" cy="1058416"/>
          </a:xfrm>
          <a:prstGeom prst="rect">
            <a:avLst/>
          </a:prstGeom>
        </p:spPr>
        <p:txBody>
          <a:bodyPr/>
          <a:lstStyle>
            <a:lvl1pPr marL="0" indent="0" algn="ctr">
              <a:spcBef>
                <a:spcPts val="600"/>
              </a:spcBef>
              <a:buNone/>
              <a:defRPr sz="2400">
                <a:solidFill>
                  <a:srgbClr val="F6941F"/>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Additional information here.</a:t>
            </a:r>
          </a:p>
        </p:txBody>
      </p:sp>
    </p:spTree>
    <p:extLst>
      <p:ext uri="{BB962C8B-B14F-4D97-AF65-F5344CB8AC3E}">
        <p14:creationId xmlns:p14="http://schemas.microsoft.com/office/powerpoint/2010/main" val="1180419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1282148"/>
            <a:ext cx="10519719" cy="2743200"/>
          </a:xfrm>
        </p:spPr>
        <p:txBody>
          <a:bodyPr anchor="ctr">
            <a:normAutofit/>
          </a:bodyPr>
          <a:lstStyle>
            <a:lvl1pPr algn="ctr">
              <a:defRPr sz="4400" b="0">
                <a:solidFill>
                  <a:schemeClr val="bg1">
                    <a:lumMod val="95000"/>
                  </a:schemeClr>
                </a:solidFill>
              </a:defRPr>
            </a:lvl1pPr>
          </a:lstStyle>
          <a:p>
            <a:r>
              <a:rPr lang="en-US" dirty="0"/>
              <a:t>Questions?</a:t>
            </a:r>
          </a:p>
        </p:txBody>
      </p:sp>
    </p:spTree>
    <p:extLst>
      <p:ext uri="{BB962C8B-B14F-4D97-AF65-F5344CB8AC3E}">
        <p14:creationId xmlns:p14="http://schemas.microsoft.com/office/powerpoint/2010/main" val="10475973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with no author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9154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with no author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0A12-4281-3148-929F-E1987EBF08E0}"/>
              </a:ext>
            </a:extLst>
          </p:cNvPr>
          <p:cNvSpPr>
            <a:spLocks noGrp="1"/>
          </p:cNvSpPr>
          <p:nvPr>
            <p:ph type="ctrTitle" hasCustomPrompt="1"/>
          </p:nvPr>
        </p:nvSpPr>
        <p:spPr>
          <a:xfrm>
            <a:off x="836140" y="3200400"/>
            <a:ext cx="10519719" cy="2743200"/>
          </a:xfrm>
        </p:spPr>
        <p:txBody>
          <a:bodyPr anchor="ctr">
            <a:normAutofit/>
          </a:bodyPr>
          <a:lstStyle>
            <a:lvl1pPr algn="ctr">
              <a:defRPr sz="4400" b="0">
                <a:solidFill>
                  <a:schemeClr val="bg1">
                    <a:lumMod val="95000"/>
                  </a:schemeClr>
                </a:solidFill>
              </a:defRPr>
            </a:lvl1pPr>
          </a:lstStyle>
          <a:p>
            <a:r>
              <a:rPr lang="en-US" dirty="0"/>
              <a:t>Add Presentation Title Here</a:t>
            </a:r>
          </a:p>
        </p:txBody>
      </p:sp>
    </p:spTree>
    <p:extLst>
      <p:ext uri="{BB962C8B-B14F-4D97-AF65-F5344CB8AC3E}">
        <p14:creationId xmlns:p14="http://schemas.microsoft.com/office/powerpoint/2010/main" val="3629977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83F0A-C91C-DF42-8392-2EEE75A13307}"/>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5A0C5E1C-B105-0F49-A6C6-1C4F8120FE4C}"/>
              </a:ext>
            </a:extLst>
          </p:cNvPr>
          <p:cNvSpPr>
            <a:spLocks noGrp="1"/>
          </p:cNvSpPr>
          <p:nvPr>
            <p:ph idx="1" hasCustomPrompt="1"/>
          </p:nvPr>
        </p:nvSpPr>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2839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75CD8-92E6-4E4C-A9ED-60997ACD78AA}"/>
              </a:ext>
            </a:extLst>
          </p:cNvPr>
          <p:cNvSpPr>
            <a:spLocks noGrp="1"/>
          </p:cNvSpPr>
          <p:nvPr>
            <p:ph type="title" hasCustomPrompt="1"/>
          </p:nvPr>
        </p:nvSpPr>
        <p:spPr/>
        <p:txBody>
          <a:bodyPr/>
          <a:lstStyle/>
          <a:p>
            <a:r>
              <a:rPr lang="en-US" dirty="0"/>
              <a:t>Topic Goes Here</a:t>
            </a:r>
          </a:p>
        </p:txBody>
      </p:sp>
      <p:sp>
        <p:nvSpPr>
          <p:cNvPr id="3" name="Content Placeholder 2">
            <a:extLst>
              <a:ext uri="{FF2B5EF4-FFF2-40B4-BE49-F238E27FC236}">
                <a16:creationId xmlns:a16="http://schemas.microsoft.com/office/drawing/2014/main" id="{8534DA1E-E118-7347-90CE-2FEA4D5526C3}"/>
              </a:ext>
            </a:extLst>
          </p:cNvPr>
          <p:cNvSpPr>
            <a:spLocks noGrp="1"/>
          </p:cNvSpPr>
          <p:nvPr>
            <p:ph sz="half" idx="1" hasCustomPrompt="1"/>
          </p:nvPr>
        </p:nvSpPr>
        <p:spPr>
          <a:xfrm>
            <a:off x="838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491474E-95C5-A941-B049-6B2533128632}"/>
              </a:ext>
            </a:extLst>
          </p:cNvPr>
          <p:cNvSpPr>
            <a:spLocks noGrp="1"/>
          </p:cNvSpPr>
          <p:nvPr>
            <p:ph sz="half" idx="2" hasCustomPrompt="1"/>
          </p:nvPr>
        </p:nvSpPr>
        <p:spPr>
          <a:xfrm>
            <a:off x="6172200" y="1825625"/>
            <a:ext cx="5181600" cy="435133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439918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02A6-8129-8A42-AE30-B8800232CDAB}"/>
              </a:ext>
            </a:extLst>
          </p:cNvPr>
          <p:cNvSpPr>
            <a:spLocks noGrp="1"/>
          </p:cNvSpPr>
          <p:nvPr>
            <p:ph type="ctrTitle" hasCustomPrompt="1"/>
          </p:nvPr>
        </p:nvSpPr>
        <p:spPr>
          <a:xfrm>
            <a:off x="611256" y="1041400"/>
            <a:ext cx="10969487" cy="2387600"/>
          </a:xfrm>
        </p:spPr>
        <p:txBody>
          <a:bodyPr anchor="b"/>
          <a:lstStyle>
            <a:lvl1pPr algn="l">
              <a:defRPr sz="6000"/>
            </a:lvl1pPr>
          </a:lstStyle>
          <a:p>
            <a:r>
              <a:rPr lang="en-US" dirty="0"/>
              <a:t>Topic Goes Here</a:t>
            </a:r>
          </a:p>
        </p:txBody>
      </p:sp>
      <p:sp>
        <p:nvSpPr>
          <p:cNvPr id="3" name="Subtitle 2">
            <a:extLst>
              <a:ext uri="{FF2B5EF4-FFF2-40B4-BE49-F238E27FC236}">
                <a16:creationId xmlns:a16="http://schemas.microsoft.com/office/drawing/2014/main" id="{5DA41C35-DA28-DC40-8D13-E0E6E7ED1722}"/>
              </a:ext>
            </a:extLst>
          </p:cNvPr>
          <p:cNvSpPr>
            <a:spLocks noGrp="1"/>
          </p:cNvSpPr>
          <p:nvPr>
            <p:ph type="subTitle" idx="1" hasCustomPrompt="1"/>
          </p:nvPr>
        </p:nvSpPr>
        <p:spPr>
          <a:xfrm>
            <a:off x="611256" y="3521075"/>
            <a:ext cx="10969487"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Supporting info goes here.</a:t>
            </a:r>
          </a:p>
        </p:txBody>
      </p:sp>
    </p:spTree>
    <p:extLst>
      <p:ext uri="{BB962C8B-B14F-4D97-AF65-F5344CB8AC3E}">
        <p14:creationId xmlns:p14="http://schemas.microsoft.com/office/powerpoint/2010/main" val="959241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986D4-822F-6440-8820-D2F5AA7C1E52}"/>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Topic Goes Here</a:t>
            </a:r>
          </a:p>
        </p:txBody>
      </p:sp>
      <p:sp>
        <p:nvSpPr>
          <p:cNvPr id="3" name="Text Placeholder 2">
            <a:extLst>
              <a:ext uri="{FF2B5EF4-FFF2-40B4-BE49-F238E27FC236}">
                <a16:creationId xmlns:a16="http://schemas.microsoft.com/office/drawing/2014/main" id="{2B887203-5679-774E-8106-D39A68918F7A}"/>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Supporting info goes here.</a:t>
            </a:r>
          </a:p>
        </p:txBody>
      </p:sp>
    </p:spTree>
    <p:extLst>
      <p:ext uri="{BB962C8B-B14F-4D97-AF65-F5344CB8AC3E}">
        <p14:creationId xmlns:p14="http://schemas.microsoft.com/office/powerpoint/2010/main" val="3908222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7FB54-DD7A-B840-BEE9-133B46091FB4}"/>
              </a:ext>
            </a:extLst>
          </p:cNvPr>
          <p:cNvSpPr>
            <a:spLocks noGrp="1"/>
          </p:cNvSpPr>
          <p:nvPr>
            <p:ph type="title" hasCustomPrompt="1"/>
          </p:nvPr>
        </p:nvSpPr>
        <p:spPr>
          <a:xfrm>
            <a:off x="839788" y="365125"/>
            <a:ext cx="10515600" cy="1325563"/>
          </a:xfrm>
        </p:spPr>
        <p:txBody>
          <a:bodyPr/>
          <a:lstStyle/>
          <a:p>
            <a:r>
              <a:rPr lang="en-US" dirty="0"/>
              <a:t>Topic Goes Here</a:t>
            </a:r>
          </a:p>
        </p:txBody>
      </p:sp>
      <p:sp>
        <p:nvSpPr>
          <p:cNvPr id="3" name="Text Placeholder 2">
            <a:extLst>
              <a:ext uri="{FF2B5EF4-FFF2-40B4-BE49-F238E27FC236}">
                <a16:creationId xmlns:a16="http://schemas.microsoft.com/office/drawing/2014/main" id="{64DE187C-7D18-F043-8D7E-9174E1D20505}"/>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First category goes here</a:t>
            </a:r>
          </a:p>
        </p:txBody>
      </p:sp>
      <p:sp>
        <p:nvSpPr>
          <p:cNvPr id="4" name="Content Placeholder 3">
            <a:extLst>
              <a:ext uri="{FF2B5EF4-FFF2-40B4-BE49-F238E27FC236}">
                <a16:creationId xmlns:a16="http://schemas.microsoft.com/office/drawing/2014/main" id="{C477AA01-5E3B-9947-94E9-8DBEBB24FB1D}"/>
              </a:ext>
            </a:extLst>
          </p:cNvPr>
          <p:cNvSpPr>
            <a:spLocks noGrp="1"/>
          </p:cNvSpPr>
          <p:nvPr>
            <p:ph sz="half" idx="2" hasCustomPrompt="1"/>
          </p:nvPr>
        </p:nvSpPr>
        <p:spPr>
          <a:xfrm>
            <a:off x="839788" y="2505075"/>
            <a:ext cx="5157787"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4C4926A0-D74B-7040-9576-08885A9CBC03}"/>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Second category goes here</a:t>
            </a:r>
          </a:p>
        </p:txBody>
      </p:sp>
      <p:sp>
        <p:nvSpPr>
          <p:cNvPr id="6" name="Content Placeholder 5">
            <a:extLst>
              <a:ext uri="{FF2B5EF4-FFF2-40B4-BE49-F238E27FC236}">
                <a16:creationId xmlns:a16="http://schemas.microsoft.com/office/drawing/2014/main" id="{E9482541-84DE-0A4A-B452-4A72AA5D829F}"/>
              </a:ext>
            </a:extLst>
          </p:cNvPr>
          <p:cNvSpPr>
            <a:spLocks noGrp="1"/>
          </p:cNvSpPr>
          <p:nvPr>
            <p:ph sz="quarter" idx="4" hasCustomPrompt="1"/>
          </p:nvPr>
        </p:nvSpPr>
        <p:spPr>
          <a:xfrm>
            <a:off x="6172200" y="2505075"/>
            <a:ext cx="5183188" cy="3684588"/>
          </a:xfrm>
        </p:spPr>
        <p:txBody>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0995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DCC42-4E0F-7245-80A3-DBFC04076333}"/>
              </a:ext>
            </a:extLst>
          </p:cNvPr>
          <p:cNvSpPr>
            <a:spLocks noGrp="1"/>
          </p:cNvSpPr>
          <p:nvPr>
            <p:ph type="title" hasCustomPrompt="1"/>
          </p:nvPr>
        </p:nvSpPr>
        <p:spPr/>
        <p:txBody>
          <a:bodyPr/>
          <a:lstStyle/>
          <a:p>
            <a:r>
              <a:rPr lang="en-US" dirty="0"/>
              <a:t>Topic Goes Here</a:t>
            </a:r>
          </a:p>
        </p:txBody>
      </p:sp>
    </p:spTree>
    <p:extLst>
      <p:ext uri="{BB962C8B-B14F-4D97-AF65-F5344CB8AC3E}">
        <p14:creationId xmlns:p14="http://schemas.microsoft.com/office/powerpoint/2010/main" val="132871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014909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2.jp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4.jp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Logo&#10;&#10;Description automatically generated with medium confidence">
            <a:extLst>
              <a:ext uri="{FF2B5EF4-FFF2-40B4-BE49-F238E27FC236}">
                <a16:creationId xmlns:a16="http://schemas.microsoft.com/office/drawing/2014/main" id="{43811D2F-26DE-CC49-AE0B-7C2E4752E04D}"/>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3167959"/>
            <a:ext cx="10515600" cy="2745824"/>
          </a:xfrm>
          <a:prstGeom prst="rect">
            <a:avLst/>
          </a:prstGeom>
        </p:spPr>
        <p:txBody>
          <a:bodyPr vert="horz" lIns="91440" tIns="45720" rIns="91440" bIns="45720" rtlCol="0" anchor="ctr">
            <a:normAutofit/>
          </a:bodyPr>
          <a:lstStyle/>
          <a:p>
            <a:r>
              <a:rPr lang="en-US" dirty="0"/>
              <a:t>Add Presentation Title Here</a:t>
            </a:r>
          </a:p>
        </p:txBody>
      </p:sp>
    </p:spTree>
    <p:extLst>
      <p:ext uri="{BB962C8B-B14F-4D97-AF65-F5344CB8AC3E}">
        <p14:creationId xmlns:p14="http://schemas.microsoft.com/office/powerpoint/2010/main" val="2486928822"/>
      </p:ext>
    </p:extLst>
  </p:cSld>
  <p:clrMap bg1="lt1" tx1="dk1" bg2="lt2" tx2="dk2" accent1="accent1" accent2="accent2" accent3="accent3" accent4="accent4" accent5="accent5" accent6="accent6" hlink="hlink" folHlink="folHlink"/>
  <p:sldLayoutIdLst>
    <p:sldLayoutId id="2147483659" r:id="rId1"/>
    <p:sldLayoutId id="2147483660" r:id="rId2"/>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4ED28DF-B9B5-4240-B469-CE97AD99E533}"/>
              </a:ext>
            </a:extLst>
          </p:cNvPr>
          <p:cNvPicPr>
            <a:picLocks noChangeAspect="1"/>
          </p:cNvPicPr>
          <p:nvPr userDrawn="1"/>
        </p:nvPicPr>
        <p:blipFill>
          <a:blip r:embed="rId11"/>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BCD04139-7363-BE49-B955-130A8C2FFDE4}"/>
              </a:ext>
            </a:extLst>
          </p:cNvPr>
          <p:cNvSpPr>
            <a:spLocks noGrp="1"/>
          </p:cNvSpPr>
          <p:nvPr>
            <p:ph type="title"/>
          </p:nvPr>
        </p:nvSpPr>
        <p:spPr>
          <a:xfrm>
            <a:off x="838200" y="454577"/>
            <a:ext cx="10515600" cy="1325563"/>
          </a:xfrm>
          <a:prstGeom prst="rect">
            <a:avLst/>
          </a:prstGeom>
        </p:spPr>
        <p:txBody>
          <a:bodyPr vert="horz" lIns="91440" tIns="45720" rIns="91440" bIns="45720" rtlCol="0" anchor="ctr">
            <a:normAutofit/>
          </a:bodyPr>
          <a:lstStyle/>
          <a:p>
            <a:r>
              <a:rPr lang="en-US" dirty="0"/>
              <a:t>Topic Goes Here</a:t>
            </a:r>
          </a:p>
        </p:txBody>
      </p:sp>
      <p:sp>
        <p:nvSpPr>
          <p:cNvPr id="3" name="Text Placeholder 2">
            <a:extLst>
              <a:ext uri="{FF2B5EF4-FFF2-40B4-BE49-F238E27FC236}">
                <a16:creationId xmlns:a16="http://schemas.microsoft.com/office/drawing/2014/main" id="{1A84F40F-5806-B842-B69A-01A556490CE2}"/>
              </a:ext>
            </a:extLst>
          </p:cNvPr>
          <p:cNvSpPr>
            <a:spLocks noGrp="1"/>
          </p:cNvSpPr>
          <p:nvPr>
            <p:ph type="body" idx="1"/>
          </p:nvPr>
        </p:nvSpPr>
        <p:spPr>
          <a:xfrm>
            <a:off x="838200" y="1915077"/>
            <a:ext cx="10515600" cy="4351338"/>
          </a:xfrm>
          <a:prstGeom prst="rect">
            <a:avLst/>
          </a:prstGeom>
        </p:spPr>
        <p:txBody>
          <a:bodyPr vert="horz" lIns="91440" tIns="45720" rIns="91440" bIns="45720" rtlCol="0">
            <a:normAutofit/>
          </a:bodyPr>
          <a:lstStyle/>
          <a:p>
            <a:pPr lvl="0"/>
            <a:r>
              <a:rPr lang="en-US" dirty="0"/>
              <a:t>Supporting info goes here</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2761000"/>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49" r:id="rId3"/>
    <p:sldLayoutId id="2147483651"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b="0" kern="1200">
          <a:solidFill>
            <a:srgbClr val="11574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4"/>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2056088"/>
            <a:ext cx="10515600" cy="2745824"/>
          </a:xfrm>
          <a:prstGeom prst="rect">
            <a:avLst/>
          </a:prstGeom>
        </p:spPr>
        <p:txBody>
          <a:bodyPr vert="horz" lIns="91440" tIns="45720" rIns="91440" bIns="45720" rtlCol="0" anchor="ctr">
            <a:normAutofit/>
          </a:bodyPr>
          <a:lstStyle/>
          <a:p>
            <a:r>
              <a:rPr lang="en-US" dirty="0"/>
              <a:t>Section Header Goes Here</a:t>
            </a:r>
          </a:p>
        </p:txBody>
      </p:sp>
    </p:spTree>
    <p:extLst>
      <p:ext uri="{BB962C8B-B14F-4D97-AF65-F5344CB8AC3E}">
        <p14:creationId xmlns:p14="http://schemas.microsoft.com/office/powerpoint/2010/main" val="2968704874"/>
      </p:ext>
    </p:extLst>
  </p:cSld>
  <p:clrMap bg1="lt1" tx1="dk1" bg2="lt2" tx2="dk2" accent1="accent1" accent2="accent2" accent3="accent3" accent4="accent4" accent5="accent5" accent6="accent6" hlink="hlink" folHlink="folHlink"/>
  <p:sldLayoutIdLst>
    <p:sldLayoutId id="2147483663" r:id="rId1"/>
    <p:sldLayoutId id="2147483664" r:id="rId2"/>
  </p:sldLayoutIdLst>
  <p:txStyles>
    <p:titleStyle>
      <a:lvl1pPr algn="ctr" defTabSz="914400" rtl="0" eaLnBrk="1" latinLnBrk="0" hangingPunct="1">
        <a:lnSpc>
          <a:spcPct val="90000"/>
        </a:lnSpc>
        <a:spcBef>
          <a:spcPct val="0"/>
        </a:spcBef>
        <a:buNone/>
        <a:defRPr sz="4400" kern="1200">
          <a:solidFill>
            <a:srgbClr val="F6941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3811D2F-26DE-CC49-AE0B-7C2E4752E04D}"/>
              </a:ext>
            </a:extLst>
          </p:cNvPr>
          <p:cNvPicPr>
            <a:picLocks noChangeAspect="1"/>
          </p:cNvPicPr>
          <p:nvPr userDrawn="1"/>
        </p:nvPicPr>
        <p:blipFill>
          <a:blip r:embed="rId5"/>
          <a:src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52EDE71F-BD04-B443-9A7D-D1BC754D27E3}"/>
              </a:ext>
            </a:extLst>
          </p:cNvPr>
          <p:cNvSpPr>
            <a:spLocks noGrp="1"/>
          </p:cNvSpPr>
          <p:nvPr>
            <p:ph type="title"/>
          </p:nvPr>
        </p:nvSpPr>
        <p:spPr>
          <a:xfrm>
            <a:off x="838200" y="1279525"/>
            <a:ext cx="10515600" cy="2745824"/>
          </a:xfrm>
          <a:prstGeom prst="rect">
            <a:avLst/>
          </a:prstGeom>
        </p:spPr>
        <p:txBody>
          <a:bodyPr vert="horz" lIns="91440" tIns="45720" rIns="91440" bIns="45720" rtlCol="0" anchor="ctr">
            <a:normAutofit/>
          </a:bodyPr>
          <a:lstStyle/>
          <a:p>
            <a:r>
              <a:rPr lang="en-US" dirty="0"/>
              <a:t>Questions?</a:t>
            </a:r>
          </a:p>
        </p:txBody>
      </p:sp>
    </p:spTree>
    <p:extLst>
      <p:ext uri="{BB962C8B-B14F-4D97-AF65-F5344CB8AC3E}">
        <p14:creationId xmlns:p14="http://schemas.microsoft.com/office/powerpoint/2010/main" val="91551555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hyperlink" Target="mailto:crussell@uthsc.edu"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EDDBC-31B8-6247-AC66-3D9EC0C1FE34}"/>
              </a:ext>
            </a:extLst>
          </p:cNvPr>
          <p:cNvSpPr>
            <a:spLocks noGrp="1"/>
          </p:cNvSpPr>
          <p:nvPr>
            <p:ph type="ctrTitle"/>
          </p:nvPr>
        </p:nvSpPr>
        <p:spPr/>
        <p:txBody>
          <a:bodyPr>
            <a:normAutofit fontScale="90000"/>
          </a:bodyPr>
          <a:lstStyle/>
          <a:p>
            <a:r>
              <a:rPr lang="en-US" dirty="0">
                <a:solidFill>
                  <a:srgbClr val="F6941F"/>
                </a:solidFill>
              </a:rPr>
              <a:t>The Annual Performance and Planning Review for Faculty Members and Evaluators</a:t>
            </a:r>
          </a:p>
        </p:txBody>
      </p:sp>
      <p:sp>
        <p:nvSpPr>
          <p:cNvPr id="3" name="Subtitle 2">
            <a:extLst>
              <a:ext uri="{FF2B5EF4-FFF2-40B4-BE49-F238E27FC236}">
                <a16:creationId xmlns:a16="http://schemas.microsoft.com/office/drawing/2014/main" id="{C4A36EC5-EB92-B146-B15D-50F914B1F1F1}"/>
              </a:ext>
            </a:extLst>
          </p:cNvPr>
          <p:cNvSpPr>
            <a:spLocks noGrp="1"/>
          </p:cNvSpPr>
          <p:nvPr>
            <p:ph type="subTitle" idx="1"/>
          </p:nvPr>
        </p:nvSpPr>
        <p:spPr/>
        <p:txBody>
          <a:bodyPr/>
          <a:lstStyle/>
          <a:p>
            <a:r>
              <a:rPr lang="en-US" dirty="0">
                <a:solidFill>
                  <a:schemeClr val="bg1"/>
                </a:solidFill>
              </a:rPr>
              <a:t>Dr. Cindy Russell, Vice Chancellor, AFSA</a:t>
            </a:r>
          </a:p>
          <a:p>
            <a:r>
              <a:rPr lang="en-US" dirty="0">
                <a:solidFill>
                  <a:schemeClr val="bg1"/>
                </a:solidFill>
              </a:rPr>
              <a:t>Dr. Kristi Forman, Director, Faculty Affairs</a:t>
            </a:r>
          </a:p>
        </p:txBody>
      </p:sp>
    </p:spTree>
    <p:extLst>
      <p:ext uri="{BB962C8B-B14F-4D97-AF65-F5344CB8AC3E}">
        <p14:creationId xmlns:p14="http://schemas.microsoft.com/office/powerpoint/2010/main" val="2144562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2ABFA8-3984-438C-9328-16EFC132D540}"/>
              </a:ext>
            </a:extLst>
          </p:cNvPr>
          <p:cNvSpPr>
            <a:spLocks noGrp="1"/>
          </p:cNvSpPr>
          <p:nvPr>
            <p:ph type="title"/>
          </p:nvPr>
        </p:nvSpPr>
        <p:spPr/>
        <p:txBody>
          <a:bodyPr/>
          <a:lstStyle/>
          <a:p>
            <a:r>
              <a:rPr lang="en-US" dirty="0"/>
              <a:t>When is APPR conducted?</a:t>
            </a:r>
          </a:p>
        </p:txBody>
      </p:sp>
      <p:sp>
        <p:nvSpPr>
          <p:cNvPr id="6" name="Content Placeholder 5">
            <a:extLst>
              <a:ext uri="{FF2B5EF4-FFF2-40B4-BE49-F238E27FC236}">
                <a16:creationId xmlns:a16="http://schemas.microsoft.com/office/drawing/2014/main" id="{C7BFDCB6-2384-438E-8BE8-1D5E34036088}"/>
              </a:ext>
            </a:extLst>
          </p:cNvPr>
          <p:cNvSpPr>
            <a:spLocks noGrp="1"/>
          </p:cNvSpPr>
          <p:nvPr>
            <p:ph idx="1"/>
          </p:nvPr>
        </p:nvSpPr>
        <p:spPr>
          <a:xfrm>
            <a:off x="838200" y="1915077"/>
            <a:ext cx="10515600" cy="3832580"/>
          </a:xfrm>
        </p:spPr>
        <p:txBody>
          <a:bodyPr>
            <a:normAutofit lnSpcReduction="10000"/>
          </a:bodyPr>
          <a:lstStyle/>
          <a:p>
            <a:pPr marL="0" indent="0">
              <a:buNone/>
            </a:pPr>
            <a:r>
              <a:rPr lang="en-US" dirty="0"/>
              <a:t>Between January 1* and March 15 of each year</a:t>
            </a:r>
          </a:p>
          <a:p>
            <a:pPr lvl="1"/>
            <a:endParaRPr lang="en-US" dirty="0"/>
          </a:p>
          <a:p>
            <a:pPr lvl="1"/>
            <a:r>
              <a:rPr lang="en-US" dirty="0"/>
              <a:t>Reviewing activities and performance for the preceding calendar year</a:t>
            </a:r>
          </a:p>
          <a:p>
            <a:pPr lvl="1"/>
            <a:endParaRPr lang="en-US" dirty="0"/>
          </a:p>
          <a:p>
            <a:pPr lvl="1"/>
            <a:r>
              <a:rPr lang="en-US" dirty="0"/>
              <a:t>Setting the plan for the current calendar year through the setting of goals and assignments</a:t>
            </a:r>
          </a:p>
          <a:p>
            <a:pPr lvl="1"/>
            <a:endParaRPr lang="en-US" dirty="0"/>
          </a:p>
          <a:p>
            <a:pPr lvl="1"/>
            <a:endParaRPr lang="en-US" dirty="0"/>
          </a:p>
          <a:p>
            <a:pPr marL="0" indent="0">
              <a:buNone/>
            </a:pPr>
            <a:r>
              <a:rPr lang="en-US" sz="1800" dirty="0">
                <a:solidFill>
                  <a:schemeClr val="bg1">
                    <a:lumMod val="50000"/>
                  </a:schemeClr>
                </a:solidFill>
              </a:rPr>
              <a:t>*Faculty submission step opens in Digital Measures on December 1</a:t>
            </a:r>
          </a:p>
          <a:p>
            <a:pPr lvl="1"/>
            <a:endParaRPr lang="en-US" dirty="0"/>
          </a:p>
          <a:p>
            <a:pPr marL="457200" lvl="1" indent="0">
              <a:buNone/>
            </a:pPr>
            <a:endParaRPr lang="en-US" dirty="0"/>
          </a:p>
        </p:txBody>
      </p:sp>
    </p:spTree>
    <p:extLst>
      <p:ext uri="{BB962C8B-B14F-4D97-AF65-F5344CB8AC3E}">
        <p14:creationId xmlns:p14="http://schemas.microsoft.com/office/powerpoint/2010/main" val="389507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D7954A-A6A4-489F-BB8E-B9657C5AA5F3}"/>
              </a:ext>
            </a:extLst>
          </p:cNvPr>
          <p:cNvSpPr>
            <a:spLocks noGrp="1"/>
          </p:cNvSpPr>
          <p:nvPr>
            <p:ph type="ctrTitle"/>
          </p:nvPr>
        </p:nvSpPr>
        <p:spPr/>
        <p:txBody>
          <a:bodyPr/>
          <a:lstStyle/>
          <a:p>
            <a:r>
              <a:rPr lang="en-US" dirty="0"/>
              <a:t>The Process</a:t>
            </a:r>
          </a:p>
        </p:txBody>
      </p:sp>
    </p:spTree>
    <p:extLst>
      <p:ext uri="{BB962C8B-B14F-4D97-AF65-F5344CB8AC3E}">
        <p14:creationId xmlns:p14="http://schemas.microsoft.com/office/powerpoint/2010/main" val="2876172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50ADFAD-A231-4F55-9559-0ED72EEF09FA}"/>
              </a:ext>
            </a:extLst>
          </p:cNvPr>
          <p:cNvSpPr>
            <a:spLocks noGrp="1"/>
          </p:cNvSpPr>
          <p:nvPr>
            <p:ph type="title"/>
          </p:nvPr>
        </p:nvSpPr>
        <p:spPr>
          <a:xfrm>
            <a:off x="838200" y="454577"/>
            <a:ext cx="10515600" cy="856865"/>
          </a:xfrm>
        </p:spPr>
        <p:txBody>
          <a:bodyPr/>
          <a:lstStyle/>
          <a:p>
            <a:r>
              <a:rPr lang="en-US" dirty="0"/>
              <a:t>Digital Measures: APPR Workflow</a:t>
            </a:r>
          </a:p>
        </p:txBody>
      </p:sp>
      <p:sp>
        <p:nvSpPr>
          <p:cNvPr id="6" name="Content Placeholder 5">
            <a:extLst>
              <a:ext uri="{FF2B5EF4-FFF2-40B4-BE49-F238E27FC236}">
                <a16:creationId xmlns:a16="http://schemas.microsoft.com/office/drawing/2014/main" id="{A56307AC-8DB8-4E1C-A20D-4752BC458470}"/>
              </a:ext>
            </a:extLst>
          </p:cNvPr>
          <p:cNvSpPr>
            <a:spLocks noGrp="1"/>
          </p:cNvSpPr>
          <p:nvPr>
            <p:ph idx="1"/>
          </p:nvPr>
        </p:nvSpPr>
        <p:spPr>
          <a:xfrm>
            <a:off x="838200" y="1407160"/>
            <a:ext cx="10515600" cy="4486275"/>
          </a:xfrm>
        </p:spPr>
        <p:txBody>
          <a:bodyPr>
            <a:normAutofit fontScale="85000" lnSpcReduction="20000"/>
          </a:bodyPr>
          <a:lstStyle/>
          <a:p>
            <a:pPr marL="0" indent="0" algn="l">
              <a:buNone/>
            </a:pPr>
            <a:r>
              <a:rPr lang="en-US" sz="2800" b="0" i="0" u="none" strike="noStrike" baseline="0" dirty="0">
                <a:solidFill>
                  <a:srgbClr val="595959"/>
                </a:solidFill>
                <a:latin typeface="Gotham-Book"/>
              </a:rPr>
              <a:t>Digital Measures User Guide </a:t>
            </a:r>
            <a:r>
              <a:rPr lang="en-US" sz="2800" b="0" i="0" u="sng" strike="noStrike" baseline="0" dirty="0">
                <a:latin typeface="Gotham-Book"/>
              </a:rPr>
              <a:t>https://libguides.uthsc.edu/digitalmeasures</a:t>
            </a:r>
          </a:p>
          <a:p>
            <a:pPr marL="0" indent="0" algn="l">
              <a:buNone/>
            </a:pPr>
            <a:r>
              <a:rPr lang="en-US" sz="2800" b="0" i="0" u="none" strike="noStrike" baseline="0" dirty="0">
                <a:solidFill>
                  <a:srgbClr val="595959"/>
                </a:solidFill>
                <a:latin typeface="Gotham-Book"/>
              </a:rPr>
              <a:t>APPR User Guide </a:t>
            </a:r>
            <a:r>
              <a:rPr lang="en-US" sz="2800" b="0" i="0" u="sng" strike="noStrike" baseline="0" dirty="0">
                <a:latin typeface="Gotham-Book"/>
              </a:rPr>
              <a:t>https://libguides.uthsc.edu/digitalmeasures/APPR</a:t>
            </a:r>
          </a:p>
          <a:p>
            <a:pPr lvl="1"/>
            <a:r>
              <a:rPr lang="en-US" b="0" i="0" u="none" strike="noStrike" baseline="0" dirty="0">
                <a:solidFill>
                  <a:srgbClr val="595959"/>
                </a:solidFill>
                <a:latin typeface="Gotham-Book"/>
              </a:rPr>
              <a:t>Includes information on how to access your workflow, common questions, and tips on reviewing your annual report.</a:t>
            </a:r>
          </a:p>
          <a:p>
            <a:pPr marL="0" indent="0" algn="l">
              <a:buNone/>
            </a:pPr>
            <a:r>
              <a:rPr lang="it-IT" sz="2800" b="0" i="0" u="none" strike="noStrike" baseline="0" dirty="0">
                <a:solidFill>
                  <a:srgbClr val="595959"/>
                </a:solidFill>
                <a:latin typeface="Gotham-Book"/>
              </a:rPr>
              <a:t>APPR Video Tutorials </a:t>
            </a:r>
            <a:r>
              <a:rPr lang="it-IT" sz="2800" b="0" i="0" u="sng" strike="noStrike" baseline="0" dirty="0">
                <a:latin typeface="Gotham-Book"/>
              </a:rPr>
              <a:t>https://libguides.uthsc.edu/digitalmeasures/APPR-videotutorials</a:t>
            </a:r>
          </a:p>
          <a:p>
            <a:pPr lvl="1"/>
            <a:r>
              <a:rPr lang="en-US" b="0" i="0" u="none" strike="noStrike" baseline="0" dirty="0">
                <a:solidFill>
                  <a:srgbClr val="595959"/>
                </a:solidFill>
                <a:latin typeface="Gotham-Book"/>
              </a:rPr>
              <a:t>User Guide includes faculty/chair videos, as well as PDF versions of the video scripts and workflow steps</a:t>
            </a:r>
          </a:p>
          <a:p>
            <a:pPr marL="0" indent="0" algn="l">
              <a:buNone/>
            </a:pPr>
            <a:r>
              <a:rPr lang="en-US" sz="2800" b="0" i="0" u="none" strike="noStrike" baseline="0" dirty="0">
                <a:solidFill>
                  <a:srgbClr val="595959"/>
                </a:solidFill>
                <a:latin typeface="Gotham-Book"/>
              </a:rPr>
              <a:t>General schedule of sessions:</a:t>
            </a:r>
          </a:p>
          <a:p>
            <a:pPr lvl="1"/>
            <a:r>
              <a:rPr lang="en-US" b="0" i="0" u="none" strike="noStrike" baseline="0" dirty="0">
                <a:solidFill>
                  <a:srgbClr val="595959"/>
                </a:solidFill>
                <a:latin typeface="Gotham-Book"/>
              </a:rPr>
              <a:t>Introduction to Digital Measures, Tuesdays, 1-2pm</a:t>
            </a:r>
          </a:p>
          <a:p>
            <a:pPr lvl="1"/>
            <a:r>
              <a:rPr lang="en-US" b="0" i="0" u="none" strike="noStrike" baseline="0" dirty="0">
                <a:solidFill>
                  <a:srgbClr val="595959"/>
                </a:solidFill>
                <a:latin typeface="Gotham-Book"/>
              </a:rPr>
              <a:t>Faculty APPR training, Tuesdays, 8-8:30am CDT; Thursdays, 4:30-5pm CDT</a:t>
            </a:r>
          </a:p>
          <a:p>
            <a:pPr lvl="1"/>
            <a:r>
              <a:rPr lang="en-US" b="0" i="0" u="none" strike="noStrike" baseline="0" dirty="0">
                <a:solidFill>
                  <a:srgbClr val="595959"/>
                </a:solidFill>
                <a:latin typeface="Gotham-Book"/>
              </a:rPr>
              <a:t>Evaluator APPR training, Wednesdays, 12:00-12:30pm; Fridays, 12:00-12:30pm CDT</a:t>
            </a:r>
          </a:p>
          <a:p>
            <a:pPr lvl="1"/>
            <a:r>
              <a:rPr lang="en-US" b="0" i="0" u="none" strike="noStrike" baseline="0" dirty="0">
                <a:solidFill>
                  <a:srgbClr val="595959"/>
                </a:solidFill>
                <a:latin typeface="Gotham-Book"/>
              </a:rPr>
              <a:t>We will schedule a unique session for your unit!</a:t>
            </a:r>
            <a:endParaRPr lang="en-US" dirty="0"/>
          </a:p>
        </p:txBody>
      </p:sp>
    </p:spTree>
    <p:extLst>
      <p:ext uri="{BB962C8B-B14F-4D97-AF65-F5344CB8AC3E}">
        <p14:creationId xmlns:p14="http://schemas.microsoft.com/office/powerpoint/2010/main" val="991394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a:extLst>
              <a:ext uri="{FF2B5EF4-FFF2-40B4-BE49-F238E27FC236}">
                <a16:creationId xmlns:a16="http://schemas.microsoft.com/office/drawing/2014/main" id="{0ABB1200-7D83-42E9-AFD5-35033C36A5B5}"/>
              </a:ext>
            </a:extLst>
          </p:cNvPr>
          <p:cNvPicPr>
            <a:picLocks noChangeAspect="1"/>
          </p:cNvPicPr>
          <p:nvPr/>
        </p:nvPicPr>
        <p:blipFill rotWithShape="1">
          <a:blip r:embed="rId2"/>
          <a:srcRect l="8845" t="5238" r="7124" b="6472"/>
          <a:stretch/>
        </p:blipFill>
        <p:spPr>
          <a:xfrm>
            <a:off x="4927976" y="284567"/>
            <a:ext cx="7264024" cy="6015121"/>
          </a:xfrm>
          <a:prstGeom prst="rect">
            <a:avLst/>
          </a:prstGeom>
          <a:noFill/>
        </p:spPr>
      </p:pic>
      <p:sp>
        <p:nvSpPr>
          <p:cNvPr id="17" name="Title 1">
            <a:extLst>
              <a:ext uri="{FF2B5EF4-FFF2-40B4-BE49-F238E27FC236}">
                <a16:creationId xmlns:a16="http://schemas.microsoft.com/office/drawing/2014/main" id="{B0A4B131-A908-4719-9AF4-0B61FEB94054}"/>
              </a:ext>
            </a:extLst>
          </p:cNvPr>
          <p:cNvSpPr>
            <a:spLocks noGrp="1"/>
          </p:cNvSpPr>
          <p:nvPr>
            <p:ph type="title"/>
          </p:nvPr>
        </p:nvSpPr>
        <p:spPr>
          <a:xfrm>
            <a:off x="279870" y="558312"/>
            <a:ext cx="5302064" cy="655027"/>
          </a:xfrm>
        </p:spPr>
        <p:txBody>
          <a:bodyPr>
            <a:normAutofit fontScale="90000"/>
          </a:bodyPr>
          <a:lstStyle/>
          <a:p>
            <a:r>
              <a:rPr lang="en-US" dirty="0"/>
              <a:t>Procedural Steps for the APPR</a:t>
            </a:r>
          </a:p>
        </p:txBody>
      </p:sp>
      <p:sp>
        <p:nvSpPr>
          <p:cNvPr id="18" name="Text Placeholder 3">
            <a:extLst>
              <a:ext uri="{FF2B5EF4-FFF2-40B4-BE49-F238E27FC236}">
                <a16:creationId xmlns:a16="http://schemas.microsoft.com/office/drawing/2014/main" id="{F8DB03C9-533C-4961-BF4F-13B53071595C}"/>
              </a:ext>
            </a:extLst>
          </p:cNvPr>
          <p:cNvSpPr>
            <a:spLocks noGrp="1"/>
          </p:cNvSpPr>
          <p:nvPr>
            <p:ph type="body" sz="half" idx="2"/>
          </p:nvPr>
        </p:nvSpPr>
        <p:spPr>
          <a:xfrm>
            <a:off x="538406" y="1433146"/>
            <a:ext cx="4477483" cy="4606034"/>
          </a:xfrm>
        </p:spPr>
        <p:txBody>
          <a:bodyPr>
            <a:normAutofit/>
          </a:bodyPr>
          <a:lstStyle/>
          <a:p>
            <a:pPr marL="342900" indent="-342900" algn="l">
              <a:buFont typeface="+mj-lt"/>
              <a:buAutoNum type="arabicPeriod"/>
            </a:pPr>
            <a:r>
              <a:rPr lang="en-US" sz="1800" b="0" i="0" u="none" strike="noStrike" baseline="0" dirty="0">
                <a:solidFill>
                  <a:srgbClr val="595959"/>
                </a:solidFill>
                <a:latin typeface="Gotham-Book"/>
              </a:rPr>
              <a:t>Faculty member provides required documents</a:t>
            </a:r>
          </a:p>
          <a:p>
            <a:pPr lvl="1"/>
            <a:r>
              <a:rPr lang="en-US" sz="1400" b="0" i="0" u="none" strike="noStrike" baseline="0" dirty="0">
                <a:solidFill>
                  <a:srgbClr val="595959"/>
                </a:solidFill>
                <a:latin typeface="Gotham-Book"/>
              </a:rPr>
              <a:t>Summary of activities and accomplishments</a:t>
            </a:r>
          </a:p>
          <a:p>
            <a:pPr lvl="1"/>
            <a:r>
              <a:rPr lang="en-US" sz="1400" b="0" i="0" u="none" strike="noStrike" baseline="0" dirty="0">
                <a:solidFill>
                  <a:srgbClr val="595959"/>
                </a:solidFill>
                <a:latin typeface="Gotham-Book"/>
              </a:rPr>
              <a:t>Summary of proposed academic goals</a:t>
            </a:r>
          </a:p>
          <a:p>
            <a:pPr marL="342900" indent="-342900" algn="l">
              <a:buFont typeface="+mj-lt"/>
              <a:buAutoNum type="arabicPeriod"/>
            </a:pPr>
            <a:r>
              <a:rPr lang="en-US" sz="1800" b="0" i="0" u="none" strike="noStrike" baseline="0" dirty="0">
                <a:solidFill>
                  <a:srgbClr val="595959"/>
                </a:solidFill>
                <a:latin typeface="Gotham-Book"/>
              </a:rPr>
              <a:t>Evaluator reviews documents</a:t>
            </a:r>
          </a:p>
          <a:p>
            <a:pPr marL="342900" indent="-342900" algn="l">
              <a:buFont typeface="+mj-lt"/>
              <a:buAutoNum type="arabicPeriod"/>
            </a:pPr>
            <a:r>
              <a:rPr lang="en-US" sz="1800" b="0" i="0" u="none" strike="noStrike" baseline="0" dirty="0">
                <a:solidFill>
                  <a:srgbClr val="595959"/>
                </a:solidFill>
                <a:latin typeface="Gotham-Book"/>
              </a:rPr>
              <a:t>Faculty member and Evaluator</a:t>
            </a:r>
            <a:r>
              <a:rPr lang="en-US" sz="1800" b="0" i="0" u="none" strike="noStrike" dirty="0">
                <a:solidFill>
                  <a:srgbClr val="595959"/>
                </a:solidFill>
                <a:latin typeface="Gotham-Book"/>
              </a:rPr>
              <a:t> </a:t>
            </a:r>
            <a:r>
              <a:rPr lang="en-US" sz="1800" b="0" i="0" u="none" strike="noStrike" baseline="0" dirty="0">
                <a:solidFill>
                  <a:srgbClr val="595959"/>
                </a:solidFill>
                <a:latin typeface="Gotham-Book"/>
              </a:rPr>
              <a:t>meet</a:t>
            </a:r>
          </a:p>
          <a:p>
            <a:pPr lvl="1"/>
            <a:r>
              <a:rPr lang="en-US" sz="1400" b="0" i="0" u="none" strike="noStrike" baseline="0" dirty="0">
                <a:solidFill>
                  <a:srgbClr val="595959"/>
                </a:solidFill>
                <a:latin typeface="Gotham-Book"/>
              </a:rPr>
              <a:t>Review performance</a:t>
            </a:r>
          </a:p>
          <a:p>
            <a:pPr lvl="1"/>
            <a:r>
              <a:rPr lang="en-US" sz="1400" b="0" i="0" u="none" strike="noStrike" baseline="0" dirty="0">
                <a:solidFill>
                  <a:srgbClr val="595959"/>
                </a:solidFill>
                <a:latin typeface="Gotham-Book"/>
              </a:rPr>
              <a:t>Receive work assignment</a:t>
            </a:r>
          </a:p>
          <a:p>
            <a:pPr lvl="1"/>
            <a:r>
              <a:rPr lang="en-US" sz="1400" b="0" i="0" u="none" strike="noStrike" baseline="0" dirty="0">
                <a:solidFill>
                  <a:srgbClr val="595959"/>
                </a:solidFill>
                <a:latin typeface="Gotham-Book"/>
              </a:rPr>
              <a:t>Mutually establish academic goals</a:t>
            </a:r>
          </a:p>
          <a:p>
            <a:pPr marL="342900" indent="-342900" algn="l">
              <a:buFont typeface="+mj-lt"/>
              <a:buAutoNum type="arabicPeriod"/>
            </a:pPr>
            <a:r>
              <a:rPr lang="en-US" sz="1800" b="0" i="0" u="none" strike="noStrike" baseline="0" dirty="0">
                <a:solidFill>
                  <a:srgbClr val="595959"/>
                </a:solidFill>
                <a:latin typeface="Gotham-Book"/>
              </a:rPr>
              <a:t>Evaluator prepares narrative summary of discussion including expectations of the faculty member for the upcoming year</a:t>
            </a:r>
          </a:p>
          <a:p>
            <a:pPr marL="342900" indent="-342900" algn="l">
              <a:buFont typeface="+mj-lt"/>
              <a:buAutoNum type="arabicPeriod"/>
            </a:pPr>
            <a:r>
              <a:rPr lang="en-US" sz="1800" b="0" i="0" u="none" strike="noStrike" baseline="0" dirty="0">
                <a:solidFill>
                  <a:srgbClr val="595959"/>
                </a:solidFill>
                <a:latin typeface="Gotham-Book"/>
              </a:rPr>
              <a:t>Faculty receives and acknowledges review with option to write</a:t>
            </a:r>
            <a:r>
              <a:rPr lang="en-US" sz="1800" b="0" i="0" u="none" strike="noStrike" dirty="0">
                <a:solidFill>
                  <a:srgbClr val="595959"/>
                </a:solidFill>
                <a:latin typeface="Gotham-Book"/>
              </a:rPr>
              <a:t> response</a:t>
            </a:r>
            <a:endParaRPr lang="en-US" dirty="0"/>
          </a:p>
          <a:p>
            <a:endParaRPr lang="en-US" dirty="0"/>
          </a:p>
        </p:txBody>
      </p:sp>
    </p:spTree>
    <p:extLst>
      <p:ext uri="{BB962C8B-B14F-4D97-AF65-F5344CB8AC3E}">
        <p14:creationId xmlns:p14="http://schemas.microsoft.com/office/powerpoint/2010/main" val="316462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1ACE-B3B0-4797-AB2E-2980A4981EF8}"/>
              </a:ext>
            </a:extLst>
          </p:cNvPr>
          <p:cNvSpPr>
            <a:spLocks noGrp="1"/>
          </p:cNvSpPr>
          <p:nvPr>
            <p:ph type="title"/>
          </p:nvPr>
        </p:nvSpPr>
        <p:spPr>
          <a:xfrm>
            <a:off x="838200" y="454577"/>
            <a:ext cx="10515600" cy="1325563"/>
          </a:xfrm>
        </p:spPr>
        <p:txBody>
          <a:bodyPr anchor="ctr">
            <a:normAutofit/>
          </a:bodyPr>
          <a:lstStyle/>
          <a:p>
            <a:r>
              <a:rPr lang="en-US" dirty="0"/>
              <a:t>The Role of the Evaluator</a:t>
            </a:r>
          </a:p>
        </p:txBody>
      </p:sp>
      <p:graphicFrame>
        <p:nvGraphicFramePr>
          <p:cNvPr id="17" name="Content Placeholder 2">
            <a:extLst>
              <a:ext uri="{FF2B5EF4-FFF2-40B4-BE49-F238E27FC236}">
                <a16:creationId xmlns:a16="http://schemas.microsoft.com/office/drawing/2014/main" id="{3EEB56C0-1D74-4353-AA49-16AE4A3D428C}"/>
              </a:ext>
            </a:extLst>
          </p:cNvPr>
          <p:cNvGraphicFramePr>
            <a:graphicFrameLocks noGrp="1"/>
          </p:cNvGraphicFramePr>
          <p:nvPr>
            <p:ph idx="1"/>
            <p:extLst>
              <p:ext uri="{D42A27DB-BD31-4B8C-83A1-F6EECF244321}">
                <p14:modId xmlns:p14="http://schemas.microsoft.com/office/powerpoint/2010/main" val="3431568960"/>
              </p:ext>
            </p:extLst>
          </p:nvPr>
        </p:nvGraphicFramePr>
        <p:xfrm>
          <a:off x="838200" y="1478349"/>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316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graphicEl>
                                              <a:dgm id="{F0F67818-BDB3-437C-A0D1-B27A3DFF68F6}"/>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graphicEl>
                                              <a:dgm id="{80204F4D-3BF1-4FC3-BB4C-EA8886755B62}"/>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graphicEl>
                                              <a:dgm id="{63F196B3-0443-46DD-8F67-14CA16703CE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graphicEl>
                                              <a:dgm id="{B40DA78A-48AF-44D7-A00B-81244748E0A9}"/>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graphicEl>
                                              <a:dgm id="{EDD2A821-6E2A-40B4-B9A8-EFA04F758843}"/>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graphicEl>
                                              <a:dgm id="{3749BE52-CF6C-4EA9-85E4-E5EF20981A1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graphicEl>
                                              <a:dgm id="{796C02AB-3983-46F0-B7DE-E7FA5B401FA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graphicEl>
                                              <a:dgm id="{CCEDFDDB-C3A4-48C1-AFC2-37D54A635CA9}"/>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graphicEl>
                                              <a:dgm id="{9B133CE2-FCE8-4381-A6E4-E0A4950CA27E}"/>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graphicEl>
                                              <a:dgm id="{69691206-0A7E-4F25-B475-6D80FD32528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graphicEl>
                                              <a:dgm id="{4760D693-8E28-4796-B24E-2017D6A55CB0}"/>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graphicEl>
                                              <a:dgm id="{C3471C66-8CA2-43B3-8287-69397DC5F88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graphicEl>
                                              <a:dgm id="{006EAE7D-ECEC-40F8-8AAA-039FDD40B448}"/>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graphicEl>
                                              <a:dgm id="{4CCD292B-0A49-417C-AF38-9037119AF870}"/>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
                                            <p:graphicEl>
                                              <a:dgm id="{66A382A1-E6AA-4C0D-A1C9-B5825B9D93B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7"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C3D36-12F8-4192-88C3-54AA0E28D534}"/>
              </a:ext>
            </a:extLst>
          </p:cNvPr>
          <p:cNvSpPr>
            <a:spLocks noGrp="1"/>
          </p:cNvSpPr>
          <p:nvPr>
            <p:ph type="title"/>
          </p:nvPr>
        </p:nvSpPr>
        <p:spPr/>
        <p:txBody>
          <a:bodyPr>
            <a:normAutofit/>
          </a:bodyPr>
          <a:lstStyle/>
          <a:p>
            <a:r>
              <a:rPr lang="en-US" sz="4000" dirty="0"/>
              <a:t>Specific processes concurrent with the APPR</a:t>
            </a:r>
          </a:p>
        </p:txBody>
      </p:sp>
      <p:sp>
        <p:nvSpPr>
          <p:cNvPr id="3" name="Content Placeholder 2">
            <a:extLst>
              <a:ext uri="{FF2B5EF4-FFF2-40B4-BE49-F238E27FC236}">
                <a16:creationId xmlns:a16="http://schemas.microsoft.com/office/drawing/2014/main" id="{EA7D3417-CDAA-4FA9-8797-9D035F492DA6}"/>
              </a:ext>
            </a:extLst>
          </p:cNvPr>
          <p:cNvSpPr>
            <a:spLocks noGrp="1"/>
          </p:cNvSpPr>
          <p:nvPr>
            <p:ph idx="1"/>
          </p:nvPr>
        </p:nvSpPr>
        <p:spPr/>
        <p:txBody>
          <a:bodyPr>
            <a:normAutofit/>
          </a:bodyPr>
          <a:lstStyle/>
          <a:p>
            <a:pPr marL="0" indent="0" algn="l">
              <a:buNone/>
            </a:pPr>
            <a:r>
              <a:rPr lang="en-US" sz="2400" b="1" i="0" u="none" strike="noStrike" baseline="0" dirty="0">
                <a:latin typeface="Gotham-Book"/>
              </a:rPr>
              <a:t>Tenure-Track Faculty Members</a:t>
            </a:r>
          </a:p>
          <a:p>
            <a:pPr algn="l"/>
            <a:r>
              <a:rPr lang="en-US" sz="1800" b="0" i="0" u="none" strike="noStrike" baseline="0" dirty="0">
                <a:solidFill>
                  <a:srgbClr val="595959"/>
                </a:solidFill>
                <a:latin typeface="Gotham-Book"/>
              </a:rPr>
              <a:t>Mandatory Interim Probationary Review for Tenure</a:t>
            </a:r>
          </a:p>
          <a:p>
            <a:pPr lvl="1"/>
            <a:r>
              <a:rPr lang="en-US" sz="1400" b="0" i="0" u="none" strike="noStrike" baseline="0" dirty="0">
                <a:solidFill>
                  <a:srgbClr val="595959"/>
                </a:solidFill>
                <a:latin typeface="Gotham-Book"/>
              </a:rPr>
              <a:t>Conducted in year 3 or 4 of the probationary period at the Chair’s discretion</a:t>
            </a:r>
          </a:p>
          <a:p>
            <a:pPr lvl="1"/>
            <a:r>
              <a:rPr lang="en-US" sz="1400" b="0" i="0" u="none" strike="noStrike" baseline="0" dirty="0">
                <a:solidFill>
                  <a:srgbClr val="595959"/>
                </a:solidFill>
                <a:latin typeface="Gotham-Book"/>
              </a:rPr>
              <a:t>Departmental or, if insufficient tenured faculty, Collegiate Appointment, Promotion, and Tenure Committee involved</a:t>
            </a:r>
          </a:p>
          <a:p>
            <a:pPr algn="l"/>
            <a:r>
              <a:rPr lang="en-US" sz="1800" b="0" i="0" u="none" strike="noStrike" baseline="0" dirty="0">
                <a:solidFill>
                  <a:srgbClr val="595959"/>
                </a:solidFill>
                <a:latin typeface="Gotham-Book"/>
              </a:rPr>
              <a:t>Progress towards Tenure</a:t>
            </a:r>
          </a:p>
          <a:p>
            <a:pPr lvl="1"/>
            <a:r>
              <a:rPr lang="en-US" sz="1400" b="0" i="0" u="none" strike="noStrike" baseline="0" dirty="0">
                <a:solidFill>
                  <a:srgbClr val="595959"/>
                </a:solidFill>
                <a:latin typeface="Gotham-Book"/>
              </a:rPr>
              <a:t>Each annual review required to include a statement of progress</a:t>
            </a:r>
          </a:p>
          <a:p>
            <a:pPr lvl="1"/>
            <a:endParaRPr lang="en-US" sz="1400" dirty="0">
              <a:solidFill>
                <a:srgbClr val="595959"/>
              </a:solidFill>
              <a:latin typeface="Gotham-Book"/>
            </a:endParaRPr>
          </a:p>
          <a:p>
            <a:pPr marL="0" indent="0" algn="l">
              <a:buNone/>
            </a:pPr>
            <a:r>
              <a:rPr lang="en-US" sz="2400" b="1" i="0" u="none" strike="noStrike" baseline="0" dirty="0">
                <a:latin typeface="Gotham-Book"/>
              </a:rPr>
              <a:t>As Appropriate</a:t>
            </a:r>
          </a:p>
          <a:p>
            <a:pPr algn="l"/>
            <a:r>
              <a:rPr lang="en-US" sz="1800" b="0" i="0" u="none" strike="noStrike" baseline="0" dirty="0">
                <a:solidFill>
                  <a:srgbClr val="595959"/>
                </a:solidFill>
                <a:latin typeface="Gotham-Book"/>
              </a:rPr>
              <a:t>Progress towards Promotion</a:t>
            </a:r>
          </a:p>
          <a:p>
            <a:pPr algn="l"/>
            <a:r>
              <a:rPr lang="en-US" sz="1800" b="0" i="0" u="none" strike="noStrike" baseline="0" dirty="0">
                <a:solidFill>
                  <a:srgbClr val="595959"/>
                </a:solidFill>
                <a:latin typeface="Gotham-Book"/>
              </a:rPr>
              <a:t>Initiating or Reviewing Annual Review Improvement Plan</a:t>
            </a:r>
          </a:p>
          <a:p>
            <a:pPr algn="l"/>
            <a:r>
              <a:rPr lang="en-US" sz="1800" b="0" i="0" u="none" strike="noStrike" baseline="0" dirty="0">
                <a:solidFill>
                  <a:srgbClr val="595959"/>
                </a:solidFill>
                <a:latin typeface="Gotham-Book"/>
              </a:rPr>
              <a:t>Reviewing Progress on Enhanced Post-Tenure Performance Review (EPPR) Improvement Plan</a:t>
            </a:r>
            <a:endParaRPr lang="en-US" dirty="0"/>
          </a:p>
        </p:txBody>
      </p:sp>
    </p:spTree>
    <p:extLst>
      <p:ext uri="{BB962C8B-B14F-4D97-AF65-F5344CB8AC3E}">
        <p14:creationId xmlns:p14="http://schemas.microsoft.com/office/powerpoint/2010/main" val="3145394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7B66D6-7A2B-4735-845B-42BEBEC8BBBF}"/>
              </a:ext>
            </a:extLst>
          </p:cNvPr>
          <p:cNvSpPr>
            <a:spLocks noGrp="1"/>
          </p:cNvSpPr>
          <p:nvPr>
            <p:ph type="ctrTitle"/>
          </p:nvPr>
        </p:nvSpPr>
        <p:spPr/>
        <p:txBody>
          <a:bodyPr/>
          <a:lstStyle/>
          <a:p>
            <a:r>
              <a:rPr lang="en-US" dirty="0"/>
              <a:t>Indicators of a Well-Done APPR</a:t>
            </a:r>
          </a:p>
        </p:txBody>
      </p:sp>
    </p:spTree>
    <p:extLst>
      <p:ext uri="{BB962C8B-B14F-4D97-AF65-F5344CB8AC3E}">
        <p14:creationId xmlns:p14="http://schemas.microsoft.com/office/powerpoint/2010/main" val="433253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AAA7C-C67C-4C78-8469-9F8470145B2D}"/>
              </a:ext>
            </a:extLst>
          </p:cNvPr>
          <p:cNvSpPr>
            <a:spLocks noGrp="1"/>
          </p:cNvSpPr>
          <p:nvPr>
            <p:ph type="title"/>
          </p:nvPr>
        </p:nvSpPr>
        <p:spPr/>
        <p:txBody>
          <a:bodyPr/>
          <a:lstStyle/>
          <a:p>
            <a:r>
              <a:rPr lang="en-US" dirty="0"/>
              <a:t>What makes a good APPR</a:t>
            </a:r>
          </a:p>
        </p:txBody>
      </p:sp>
      <p:sp>
        <p:nvSpPr>
          <p:cNvPr id="4" name="Content Placeholder 3">
            <a:extLst>
              <a:ext uri="{FF2B5EF4-FFF2-40B4-BE49-F238E27FC236}">
                <a16:creationId xmlns:a16="http://schemas.microsoft.com/office/drawing/2014/main" id="{54FE02D6-A0F9-469F-BB15-A4F260BCC0D2}"/>
              </a:ext>
            </a:extLst>
          </p:cNvPr>
          <p:cNvSpPr>
            <a:spLocks noGrp="1"/>
          </p:cNvSpPr>
          <p:nvPr>
            <p:ph sz="half" idx="2"/>
          </p:nvPr>
        </p:nvSpPr>
        <p:spPr>
          <a:xfrm>
            <a:off x="7154740" y="2694842"/>
            <a:ext cx="2867025" cy="3130428"/>
          </a:xfrm>
        </p:spPr>
        <p:txBody>
          <a:bodyPr/>
          <a:lstStyle/>
          <a:p>
            <a:pPr marL="0" indent="0" algn="ctr">
              <a:buNone/>
            </a:pPr>
            <a:r>
              <a:rPr lang="en-US" b="1" dirty="0"/>
              <a:t>In both </a:t>
            </a:r>
          </a:p>
          <a:p>
            <a:pPr marL="0" indent="0" algn="ctr">
              <a:buNone/>
            </a:pPr>
            <a:r>
              <a:rPr lang="en-US" b="1" dirty="0"/>
              <a:t>process </a:t>
            </a:r>
          </a:p>
          <a:p>
            <a:pPr marL="0" indent="0" algn="ctr">
              <a:buNone/>
            </a:pPr>
            <a:r>
              <a:rPr lang="en-US" b="1" dirty="0"/>
              <a:t>and </a:t>
            </a:r>
          </a:p>
          <a:p>
            <a:pPr marL="0" indent="0" algn="ctr">
              <a:buNone/>
            </a:pPr>
            <a:r>
              <a:rPr lang="en-US" b="1" dirty="0"/>
              <a:t>substance</a:t>
            </a:r>
          </a:p>
        </p:txBody>
      </p:sp>
      <p:sp>
        <p:nvSpPr>
          <p:cNvPr id="5" name="Callout: Right Arrow 4">
            <a:extLst>
              <a:ext uri="{FF2B5EF4-FFF2-40B4-BE49-F238E27FC236}">
                <a16:creationId xmlns:a16="http://schemas.microsoft.com/office/drawing/2014/main" id="{0F1C4808-9A96-4DED-A904-5D84EDBE6325}"/>
              </a:ext>
            </a:extLst>
          </p:cNvPr>
          <p:cNvSpPr/>
          <p:nvPr/>
        </p:nvSpPr>
        <p:spPr>
          <a:xfrm>
            <a:off x="2259622" y="1825625"/>
            <a:ext cx="5253940" cy="4034448"/>
          </a:xfrm>
          <a:prstGeom prst="rightArrowCallout">
            <a:avLst/>
          </a:prstGeom>
          <a:solidFill>
            <a:srgbClr val="1157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lnSpc>
                <a:spcPct val="150000"/>
              </a:lnSpc>
              <a:buNone/>
            </a:pPr>
            <a:r>
              <a:rPr lang="en-US" sz="3200" dirty="0"/>
              <a:t>Authentic</a:t>
            </a:r>
          </a:p>
          <a:p>
            <a:pPr marL="0" indent="0" algn="ctr">
              <a:lnSpc>
                <a:spcPct val="150000"/>
              </a:lnSpc>
              <a:buNone/>
            </a:pPr>
            <a:r>
              <a:rPr lang="en-US" sz="3200" dirty="0"/>
              <a:t>Accurate</a:t>
            </a:r>
          </a:p>
          <a:p>
            <a:pPr marL="0" indent="0" algn="ctr">
              <a:lnSpc>
                <a:spcPct val="150000"/>
              </a:lnSpc>
              <a:buNone/>
            </a:pPr>
            <a:r>
              <a:rPr lang="en-US" sz="3200" dirty="0"/>
              <a:t>Genuine</a:t>
            </a:r>
          </a:p>
          <a:p>
            <a:pPr marL="0" indent="0" algn="ctr">
              <a:lnSpc>
                <a:spcPct val="150000"/>
              </a:lnSpc>
              <a:buNone/>
            </a:pPr>
            <a:r>
              <a:rPr lang="en-US" sz="3200" dirty="0"/>
              <a:t>Meaningful</a:t>
            </a:r>
          </a:p>
          <a:p>
            <a:pPr marL="0" indent="0" algn="ctr">
              <a:lnSpc>
                <a:spcPct val="150000"/>
              </a:lnSpc>
              <a:buNone/>
            </a:pPr>
            <a:r>
              <a:rPr lang="en-US" sz="3200" dirty="0"/>
              <a:t>Synergistic</a:t>
            </a:r>
          </a:p>
        </p:txBody>
      </p:sp>
    </p:spTree>
    <p:extLst>
      <p:ext uri="{BB962C8B-B14F-4D97-AF65-F5344CB8AC3E}">
        <p14:creationId xmlns:p14="http://schemas.microsoft.com/office/powerpoint/2010/main" val="2378085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F67C69-0CFB-45E7-9EE8-E657741C0F53}"/>
              </a:ext>
            </a:extLst>
          </p:cNvPr>
          <p:cNvSpPr>
            <a:spLocks noGrp="1"/>
          </p:cNvSpPr>
          <p:nvPr>
            <p:ph type="title"/>
          </p:nvPr>
        </p:nvSpPr>
        <p:spPr>
          <a:xfrm>
            <a:off x="478871" y="189848"/>
            <a:ext cx="10515600" cy="929089"/>
          </a:xfrm>
        </p:spPr>
        <p:txBody>
          <a:bodyPr/>
          <a:lstStyle/>
          <a:p>
            <a:r>
              <a:rPr lang="en-US" dirty="0"/>
              <a:t>What makes a good APPR</a:t>
            </a:r>
          </a:p>
        </p:txBody>
      </p:sp>
      <p:sp>
        <p:nvSpPr>
          <p:cNvPr id="6" name="Content Placeholder 5">
            <a:extLst>
              <a:ext uri="{FF2B5EF4-FFF2-40B4-BE49-F238E27FC236}">
                <a16:creationId xmlns:a16="http://schemas.microsoft.com/office/drawing/2014/main" id="{B75CF19C-0226-4A97-B3CF-15C8568481BB}"/>
              </a:ext>
            </a:extLst>
          </p:cNvPr>
          <p:cNvSpPr>
            <a:spLocks noGrp="1"/>
          </p:cNvSpPr>
          <p:nvPr>
            <p:ph idx="1"/>
          </p:nvPr>
        </p:nvSpPr>
        <p:spPr>
          <a:xfrm>
            <a:off x="377589" y="1118937"/>
            <a:ext cx="11700680" cy="5209673"/>
          </a:xfrm>
        </p:spPr>
        <p:txBody>
          <a:bodyPr>
            <a:normAutofit fontScale="92500" lnSpcReduction="20000"/>
          </a:bodyPr>
          <a:lstStyle/>
          <a:p>
            <a:pPr algn="l">
              <a:buClr>
                <a:srgbClr val="115740"/>
              </a:buClr>
              <a:buSzPct val="150000"/>
              <a:buFont typeface="Wingdings" panose="05000000000000000000" pitchFamily="2" charset="2"/>
              <a:buChar char="ü"/>
            </a:pPr>
            <a:r>
              <a:rPr lang="en-US" sz="1800" b="0" i="0" u="none" strike="noStrike" baseline="0" dirty="0">
                <a:solidFill>
                  <a:srgbClr val="595959"/>
                </a:solidFill>
                <a:latin typeface="Gotham-Book"/>
              </a:rPr>
              <a:t>  </a:t>
            </a:r>
            <a:r>
              <a:rPr lang="en-US" sz="1900" b="0" i="0" u="none" strike="noStrike" baseline="0" dirty="0">
                <a:solidFill>
                  <a:srgbClr val="595959"/>
                </a:solidFill>
                <a:latin typeface="Gotham-Book"/>
              </a:rPr>
              <a:t>Covers all required elements and follows all applicable procedures</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Focuses simultaneously on faculty member’s and departmental/collegiate needs</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Covers a year, but looks backward and forward to provide meaningful input to professional growth and academic achievement</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Allows for sufficient time for conversation and discussion; not perfunctory; not merely a review of documents sent back and forth</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Clearly elaborates any relevant performance issues with specific recommendations for the future</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When possible, provides faculty with an indicator of their performance in comparison with departmental colleagues</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Is written uniquely each year</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At each rank, provides continued encouragement and strategies for moving to the next level with expectations for gradual achievement</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If already a professor, speaks to expectations of ongoing contributions for the department, college, and profession</a:t>
            </a:r>
          </a:p>
          <a:p>
            <a:pPr algn="l">
              <a:buClr>
                <a:srgbClr val="115740"/>
              </a:buClr>
              <a:buSzPct val="150000"/>
              <a:buFont typeface="Wingdings" panose="05000000000000000000" pitchFamily="2" charset="2"/>
              <a:buChar char="ü"/>
            </a:pPr>
            <a:r>
              <a:rPr lang="en-US" sz="1900" b="0" i="0" u="none" strike="noStrike" baseline="0" dirty="0">
                <a:solidFill>
                  <a:srgbClr val="595959"/>
                </a:solidFill>
                <a:latin typeface="Gotham-Book"/>
              </a:rPr>
              <a:t>  As appropriate, speaks to:</a:t>
            </a:r>
          </a:p>
          <a:p>
            <a:pPr lvl="1"/>
            <a:r>
              <a:rPr lang="en-US" sz="1600" b="0" i="0" u="none" strike="noStrike" baseline="0" dirty="0">
                <a:solidFill>
                  <a:srgbClr val="595959"/>
                </a:solidFill>
                <a:latin typeface="Gotham-Book"/>
              </a:rPr>
              <a:t>Progress toward tenure (each year, plus the mandatory interim probationary review in year 3 or 4)</a:t>
            </a:r>
          </a:p>
          <a:p>
            <a:pPr lvl="1"/>
            <a:r>
              <a:rPr lang="en-US" sz="1600" b="0" i="0" u="none" strike="noStrike" baseline="0" dirty="0">
                <a:solidFill>
                  <a:srgbClr val="595959"/>
                </a:solidFill>
                <a:latin typeface="Gotham-Book"/>
              </a:rPr>
              <a:t>Initiating or reviewing an Annual Review Improvement Plan</a:t>
            </a:r>
          </a:p>
          <a:p>
            <a:pPr lvl="1"/>
            <a:r>
              <a:rPr lang="en-US" sz="1600" b="0" i="0" u="none" strike="noStrike" baseline="0" dirty="0">
                <a:solidFill>
                  <a:srgbClr val="595959"/>
                </a:solidFill>
                <a:latin typeface="Gotham-Book"/>
              </a:rPr>
              <a:t>Performance on the Enhanced Post-tenure Performance Review</a:t>
            </a:r>
          </a:p>
          <a:p>
            <a:pPr lvl="1"/>
            <a:r>
              <a:rPr lang="en-US" sz="1600" b="0" i="0" u="none" strike="noStrike" baseline="0" dirty="0">
                <a:solidFill>
                  <a:srgbClr val="595959"/>
                </a:solidFill>
                <a:latin typeface="Gotham-Book"/>
              </a:rPr>
              <a:t>Progress toward promotion</a:t>
            </a:r>
            <a:endParaRPr lang="en-US" sz="2800" dirty="0"/>
          </a:p>
        </p:txBody>
      </p:sp>
    </p:spTree>
    <p:extLst>
      <p:ext uri="{BB962C8B-B14F-4D97-AF65-F5344CB8AC3E}">
        <p14:creationId xmlns:p14="http://schemas.microsoft.com/office/powerpoint/2010/main" val="1485615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DEA2691-C972-41EB-BC9F-2B1E6B545760}"/>
              </a:ext>
            </a:extLst>
          </p:cNvPr>
          <p:cNvSpPr>
            <a:spLocks noGrp="1"/>
          </p:cNvSpPr>
          <p:nvPr>
            <p:ph type="ctrTitle"/>
          </p:nvPr>
        </p:nvSpPr>
        <p:spPr/>
        <p:txBody>
          <a:bodyPr/>
          <a:lstStyle/>
          <a:p>
            <a:r>
              <a:rPr lang="en-US" dirty="0"/>
              <a:t>Assignments and Goals</a:t>
            </a:r>
          </a:p>
        </p:txBody>
      </p:sp>
    </p:spTree>
    <p:extLst>
      <p:ext uri="{BB962C8B-B14F-4D97-AF65-F5344CB8AC3E}">
        <p14:creationId xmlns:p14="http://schemas.microsoft.com/office/powerpoint/2010/main" val="135578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9C4B-8932-FF4D-8ADC-368007F1E7B1}"/>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id="{79B044E1-C6F9-A244-8852-60098FFF5165}"/>
              </a:ext>
            </a:extLst>
          </p:cNvPr>
          <p:cNvSpPr>
            <a:spLocks noGrp="1"/>
          </p:cNvSpPr>
          <p:nvPr>
            <p:ph idx="1"/>
          </p:nvPr>
        </p:nvSpPr>
        <p:spPr/>
        <p:txBody>
          <a:bodyPr>
            <a:normAutofit/>
          </a:bodyPr>
          <a:lstStyle/>
          <a:p>
            <a:pPr>
              <a:buClr>
                <a:srgbClr val="115740"/>
              </a:buClr>
            </a:pPr>
            <a:r>
              <a:rPr lang="en-US" sz="2000" b="0" i="0" u="none" strike="noStrike" baseline="0" dirty="0">
                <a:solidFill>
                  <a:srgbClr val="595959"/>
                </a:solidFill>
                <a:latin typeface="Gotham-Book"/>
              </a:rPr>
              <a:t>APPR: What is it, who requires it, why is it important, when is it done</a:t>
            </a:r>
          </a:p>
          <a:p>
            <a:pPr>
              <a:buClr>
                <a:srgbClr val="115740"/>
              </a:buClr>
            </a:pPr>
            <a:r>
              <a:rPr lang="en-US" sz="2000" b="0" i="0" u="none" strike="noStrike" baseline="0" dirty="0">
                <a:solidFill>
                  <a:srgbClr val="595959"/>
                </a:solidFill>
                <a:latin typeface="Gotham-Book"/>
              </a:rPr>
              <a:t>General goals of the APPR and specific processes</a:t>
            </a:r>
          </a:p>
          <a:p>
            <a:pPr>
              <a:buClr>
                <a:srgbClr val="115740"/>
              </a:buClr>
            </a:pPr>
            <a:r>
              <a:rPr lang="en-US" sz="2000" b="0" i="0" u="none" strike="noStrike" baseline="0" dirty="0">
                <a:solidFill>
                  <a:srgbClr val="595959"/>
                </a:solidFill>
                <a:latin typeface="Gotham-Book"/>
              </a:rPr>
              <a:t>APPR procedure</a:t>
            </a:r>
          </a:p>
          <a:p>
            <a:pPr>
              <a:buClr>
                <a:srgbClr val="115740"/>
              </a:buClr>
            </a:pPr>
            <a:r>
              <a:rPr lang="en-US" sz="2000" b="0" i="0" u="none" strike="noStrike" baseline="0" dirty="0">
                <a:solidFill>
                  <a:srgbClr val="595959"/>
                </a:solidFill>
                <a:latin typeface="Gotham-Book"/>
              </a:rPr>
              <a:t>Indicators of a well-done APPR</a:t>
            </a:r>
          </a:p>
          <a:p>
            <a:pPr>
              <a:buClr>
                <a:srgbClr val="115740"/>
              </a:buClr>
            </a:pPr>
            <a:r>
              <a:rPr lang="en-US" sz="2000" b="0" i="0" u="none" strike="noStrike" baseline="0" dirty="0">
                <a:solidFill>
                  <a:srgbClr val="595959"/>
                </a:solidFill>
                <a:latin typeface="Gotham-Book"/>
              </a:rPr>
              <a:t>Clarifying assignments and goals</a:t>
            </a:r>
          </a:p>
          <a:p>
            <a:pPr>
              <a:buClr>
                <a:srgbClr val="115740"/>
              </a:buClr>
            </a:pPr>
            <a:r>
              <a:rPr lang="en-US" sz="2000" b="0" i="0" u="none" strike="noStrike" baseline="0" dirty="0">
                <a:solidFill>
                  <a:srgbClr val="595959"/>
                </a:solidFill>
                <a:latin typeface="Gotham-Book"/>
              </a:rPr>
              <a:t>Performance ratings</a:t>
            </a:r>
          </a:p>
          <a:p>
            <a:pPr>
              <a:buClr>
                <a:srgbClr val="115740"/>
              </a:buClr>
            </a:pPr>
            <a:r>
              <a:rPr lang="en-US" sz="2000" b="0" i="0" u="none" strike="noStrike" baseline="0" dirty="0">
                <a:solidFill>
                  <a:srgbClr val="595959"/>
                </a:solidFill>
                <a:latin typeface="Gotham-Book"/>
              </a:rPr>
              <a:t>Resolving disagreements </a:t>
            </a:r>
            <a:r>
              <a:rPr lang="en-US" sz="2000" dirty="0">
                <a:solidFill>
                  <a:srgbClr val="595959"/>
                </a:solidFill>
                <a:latin typeface="Gotham-Book"/>
              </a:rPr>
              <a:t>a</a:t>
            </a:r>
            <a:r>
              <a:rPr lang="en-US" sz="2000" b="0" i="0" u="none" strike="noStrike" baseline="0" dirty="0">
                <a:solidFill>
                  <a:srgbClr val="595959"/>
                </a:solidFill>
                <a:latin typeface="Gotham-Book"/>
              </a:rPr>
              <a:t>bout the APPR</a:t>
            </a:r>
            <a:endParaRPr lang="en-US" sz="3200" dirty="0"/>
          </a:p>
        </p:txBody>
      </p:sp>
    </p:spTree>
    <p:extLst>
      <p:ext uri="{BB962C8B-B14F-4D97-AF65-F5344CB8AC3E}">
        <p14:creationId xmlns:p14="http://schemas.microsoft.com/office/powerpoint/2010/main" val="2521890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9A500-F822-43E6-82EE-F645F97D2941}"/>
              </a:ext>
            </a:extLst>
          </p:cNvPr>
          <p:cNvSpPr>
            <a:spLocks noGrp="1"/>
          </p:cNvSpPr>
          <p:nvPr>
            <p:ph type="title"/>
          </p:nvPr>
        </p:nvSpPr>
        <p:spPr/>
        <p:txBody>
          <a:bodyPr/>
          <a:lstStyle/>
          <a:p>
            <a:r>
              <a:rPr lang="en-US" dirty="0"/>
              <a:t>Clarifying Assignments and Goals</a:t>
            </a:r>
          </a:p>
        </p:txBody>
      </p:sp>
      <p:sp>
        <p:nvSpPr>
          <p:cNvPr id="3" name="Text Placeholder 2">
            <a:extLst>
              <a:ext uri="{FF2B5EF4-FFF2-40B4-BE49-F238E27FC236}">
                <a16:creationId xmlns:a16="http://schemas.microsoft.com/office/drawing/2014/main" id="{8052F7F8-82D3-488B-8438-CFB37EDBE404}"/>
              </a:ext>
            </a:extLst>
          </p:cNvPr>
          <p:cNvSpPr>
            <a:spLocks noGrp="1"/>
          </p:cNvSpPr>
          <p:nvPr>
            <p:ph type="body" idx="1"/>
          </p:nvPr>
        </p:nvSpPr>
        <p:spPr/>
        <p:txBody>
          <a:bodyPr>
            <a:normAutofit fontScale="92500" lnSpcReduction="10000"/>
          </a:bodyPr>
          <a:lstStyle/>
          <a:p>
            <a:pPr algn="ctr"/>
            <a:r>
              <a:rPr lang="en-US" u="sng" dirty="0"/>
              <a:t>Assignments</a:t>
            </a:r>
          </a:p>
          <a:p>
            <a:r>
              <a:rPr lang="en-US" b="0" dirty="0"/>
              <a:t>Area of assigned responsibility</a:t>
            </a:r>
          </a:p>
        </p:txBody>
      </p:sp>
      <p:sp>
        <p:nvSpPr>
          <p:cNvPr id="4" name="Content Placeholder 3">
            <a:extLst>
              <a:ext uri="{FF2B5EF4-FFF2-40B4-BE49-F238E27FC236}">
                <a16:creationId xmlns:a16="http://schemas.microsoft.com/office/drawing/2014/main" id="{8E22ADDD-AAA4-471F-A142-4A6EEFB4487D}"/>
              </a:ext>
            </a:extLst>
          </p:cNvPr>
          <p:cNvSpPr>
            <a:spLocks noGrp="1"/>
          </p:cNvSpPr>
          <p:nvPr>
            <p:ph sz="half" idx="2"/>
          </p:nvPr>
        </p:nvSpPr>
        <p:spPr/>
        <p:txBody>
          <a:bodyPr>
            <a:normAutofit/>
          </a:bodyPr>
          <a:lstStyle/>
          <a:p>
            <a:pPr algn="l"/>
            <a:r>
              <a:rPr lang="en-US" sz="1800" b="0" i="0" u="none" strike="noStrike" baseline="0" dirty="0">
                <a:solidFill>
                  <a:srgbClr val="595959"/>
                </a:solidFill>
                <a:latin typeface="Gotham-Book"/>
              </a:rPr>
              <a:t>Equitable and fair</a:t>
            </a:r>
          </a:p>
          <a:p>
            <a:pPr algn="l"/>
            <a:r>
              <a:rPr lang="en-US" sz="1800" b="0" i="0" u="none" strike="noStrike" baseline="0" dirty="0">
                <a:solidFill>
                  <a:srgbClr val="595959"/>
                </a:solidFill>
                <a:latin typeface="Gotham-Book"/>
              </a:rPr>
              <a:t>Not identical</a:t>
            </a:r>
          </a:p>
          <a:p>
            <a:pPr algn="l"/>
            <a:r>
              <a:rPr lang="en-US" sz="1800" b="0" i="0" u="none" strike="noStrike" baseline="0" dirty="0">
                <a:solidFill>
                  <a:srgbClr val="595959"/>
                </a:solidFill>
                <a:latin typeface="Gotham-Book"/>
              </a:rPr>
              <a:t>Considers mission, goals, and needs of the college and its academic programs</a:t>
            </a:r>
          </a:p>
          <a:p>
            <a:pPr algn="l"/>
            <a:r>
              <a:rPr lang="en-US" sz="1800" b="0" i="0" u="none" strike="noStrike" baseline="0" dirty="0">
                <a:solidFill>
                  <a:srgbClr val="595959"/>
                </a:solidFill>
                <a:latin typeface="Gotham-Book"/>
              </a:rPr>
              <a:t>Considers the talents and needs of individual faculty</a:t>
            </a:r>
          </a:p>
          <a:p>
            <a:pPr algn="l"/>
            <a:r>
              <a:rPr lang="en-US" sz="1800" b="0" i="0" u="none" strike="noStrike" baseline="0" dirty="0">
                <a:solidFill>
                  <a:srgbClr val="595959"/>
                </a:solidFill>
                <a:latin typeface="Gotham-Book"/>
              </a:rPr>
              <a:t>Variable over the years</a:t>
            </a:r>
            <a:endParaRPr lang="en-US" dirty="0"/>
          </a:p>
        </p:txBody>
      </p:sp>
      <p:sp>
        <p:nvSpPr>
          <p:cNvPr id="5" name="Text Placeholder 4">
            <a:extLst>
              <a:ext uri="{FF2B5EF4-FFF2-40B4-BE49-F238E27FC236}">
                <a16:creationId xmlns:a16="http://schemas.microsoft.com/office/drawing/2014/main" id="{92DA5720-FED4-4249-9943-BD6A91139A70}"/>
              </a:ext>
            </a:extLst>
          </p:cNvPr>
          <p:cNvSpPr>
            <a:spLocks noGrp="1"/>
          </p:cNvSpPr>
          <p:nvPr>
            <p:ph type="body" sz="quarter" idx="3"/>
          </p:nvPr>
        </p:nvSpPr>
        <p:spPr/>
        <p:txBody>
          <a:bodyPr>
            <a:normAutofit fontScale="92500" lnSpcReduction="10000"/>
          </a:bodyPr>
          <a:lstStyle/>
          <a:p>
            <a:pPr algn="ctr"/>
            <a:r>
              <a:rPr lang="en-US" u="sng" dirty="0"/>
              <a:t>Goals</a:t>
            </a:r>
          </a:p>
          <a:p>
            <a:r>
              <a:rPr lang="en-US" b="0" dirty="0"/>
              <a:t>Broad statement of desired outcome</a:t>
            </a:r>
          </a:p>
        </p:txBody>
      </p:sp>
      <p:sp>
        <p:nvSpPr>
          <p:cNvPr id="6" name="Content Placeholder 5">
            <a:extLst>
              <a:ext uri="{FF2B5EF4-FFF2-40B4-BE49-F238E27FC236}">
                <a16:creationId xmlns:a16="http://schemas.microsoft.com/office/drawing/2014/main" id="{9762A912-32CA-4ADD-98E7-1A6665D3C9E4}"/>
              </a:ext>
            </a:extLst>
          </p:cNvPr>
          <p:cNvSpPr>
            <a:spLocks noGrp="1"/>
          </p:cNvSpPr>
          <p:nvPr>
            <p:ph sz="quarter" idx="4"/>
          </p:nvPr>
        </p:nvSpPr>
        <p:spPr/>
        <p:txBody>
          <a:bodyPr>
            <a:normAutofit/>
          </a:bodyPr>
          <a:lstStyle/>
          <a:p>
            <a:pPr algn="l"/>
            <a:r>
              <a:rPr lang="en-US" sz="1800" b="0" i="0" u="none" strike="noStrike" baseline="0" dirty="0">
                <a:solidFill>
                  <a:srgbClr val="595959"/>
                </a:solidFill>
                <a:latin typeface="Gotham-Book"/>
              </a:rPr>
              <a:t>Some portion achievable in the next year</a:t>
            </a:r>
          </a:p>
          <a:p>
            <a:pPr algn="l"/>
            <a:r>
              <a:rPr lang="en-US" sz="1800" b="0" i="0" u="none" strike="noStrike" baseline="0" dirty="0">
                <a:solidFill>
                  <a:srgbClr val="595959"/>
                </a:solidFill>
                <a:latin typeface="Gotham-Book"/>
              </a:rPr>
              <a:t>Builds toward larger career goals</a:t>
            </a:r>
          </a:p>
          <a:p>
            <a:pPr algn="l"/>
            <a:r>
              <a:rPr lang="en-US" sz="1800" b="0" i="0" u="none" strike="noStrike" baseline="0" dirty="0">
                <a:solidFill>
                  <a:srgbClr val="595959"/>
                </a:solidFill>
                <a:latin typeface="Gotham-Book"/>
              </a:rPr>
              <a:t>Set for each assigned mission area</a:t>
            </a:r>
          </a:p>
          <a:p>
            <a:pPr algn="l"/>
            <a:r>
              <a:rPr lang="en-US" sz="1800" b="0" i="0" u="none" strike="noStrike" baseline="0" dirty="0">
                <a:solidFill>
                  <a:srgbClr val="595959"/>
                </a:solidFill>
                <a:latin typeface="Gotham-Book"/>
              </a:rPr>
              <a:t>Variable over the years</a:t>
            </a:r>
            <a:endParaRPr lang="en-US" dirty="0"/>
          </a:p>
        </p:txBody>
      </p:sp>
    </p:spTree>
    <p:extLst>
      <p:ext uri="{BB962C8B-B14F-4D97-AF65-F5344CB8AC3E}">
        <p14:creationId xmlns:p14="http://schemas.microsoft.com/office/powerpoint/2010/main" val="36783833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7DE3C-3858-4E8C-86F3-B4631456979A}"/>
              </a:ext>
            </a:extLst>
          </p:cNvPr>
          <p:cNvSpPr>
            <a:spLocks noGrp="1"/>
          </p:cNvSpPr>
          <p:nvPr>
            <p:ph type="title"/>
          </p:nvPr>
        </p:nvSpPr>
        <p:spPr/>
        <p:txBody>
          <a:bodyPr/>
          <a:lstStyle/>
          <a:p>
            <a:r>
              <a:rPr lang="en-US" dirty="0"/>
              <a:t>Faculty Handbook: </a:t>
            </a:r>
            <a:r>
              <a:rPr lang="en-US" dirty="0">
                <a:solidFill>
                  <a:srgbClr val="115740"/>
                </a:solidFill>
              </a:rPr>
              <a:t>Assignments</a:t>
            </a:r>
          </a:p>
        </p:txBody>
      </p:sp>
      <p:sp>
        <p:nvSpPr>
          <p:cNvPr id="7" name="Content Placeholder 6">
            <a:extLst>
              <a:ext uri="{FF2B5EF4-FFF2-40B4-BE49-F238E27FC236}">
                <a16:creationId xmlns:a16="http://schemas.microsoft.com/office/drawing/2014/main" id="{8EE3A061-1A8F-4BE9-BE6A-86B50E3F4E4C}"/>
              </a:ext>
            </a:extLst>
          </p:cNvPr>
          <p:cNvSpPr>
            <a:spLocks noGrp="1"/>
          </p:cNvSpPr>
          <p:nvPr>
            <p:ph idx="1"/>
          </p:nvPr>
        </p:nvSpPr>
        <p:spPr>
          <a:xfrm>
            <a:off x="444012" y="1679331"/>
            <a:ext cx="11381642" cy="4587084"/>
          </a:xfrm>
        </p:spPr>
        <p:txBody>
          <a:bodyPr>
            <a:normAutofit fontScale="92500"/>
          </a:bodyPr>
          <a:lstStyle/>
          <a:p>
            <a:pPr marR="2330"/>
            <a:r>
              <a:rPr lang="en-US" sz="1600" b="0" i="0" u="none" strike="noStrike" baseline="0" dirty="0">
                <a:solidFill>
                  <a:srgbClr val="595959"/>
                </a:solidFill>
                <a:latin typeface="Gotham-Book"/>
              </a:rPr>
              <a:t>The specific academic </a:t>
            </a:r>
            <a:r>
              <a:rPr lang="en-US" sz="1600" i="0" u="sng" strike="noStrike" baseline="0" dirty="0">
                <a:latin typeface="Gotham-Book"/>
              </a:rPr>
              <a:t>assignment</a:t>
            </a:r>
            <a:r>
              <a:rPr lang="en-US" sz="1600" b="0" i="0" u="none" strike="noStrike" baseline="0" dirty="0">
                <a:solidFill>
                  <a:srgbClr val="595959"/>
                </a:solidFill>
                <a:latin typeface="Gotham-Book"/>
              </a:rPr>
              <a:t> of the individual faculty member is determined cooperatively by the faculty member and the University, with appropriate regard given to both the academic interests of the faculty member and the academic needs of The University (Section 4); however, the final decision regarding the faculty member’s specific academic </a:t>
            </a:r>
            <a:r>
              <a:rPr lang="en-US" sz="1600" b="0" i="0" u="sng" strike="noStrike" baseline="0" dirty="0">
                <a:latin typeface="Gotham-Book"/>
              </a:rPr>
              <a:t>assignment</a:t>
            </a:r>
            <a:r>
              <a:rPr lang="en-US" sz="1600" b="0" i="0" u="none" strike="noStrike" baseline="0" dirty="0">
                <a:latin typeface="Gotham-Book"/>
              </a:rPr>
              <a:t> </a:t>
            </a:r>
            <a:r>
              <a:rPr lang="en-US" sz="1600" b="0" i="0" u="none" strike="noStrike" baseline="0" dirty="0">
                <a:solidFill>
                  <a:srgbClr val="595959"/>
                </a:solidFill>
                <a:latin typeface="Gotham-Book"/>
              </a:rPr>
              <a:t>rests with the Chair and/or Dean (Section 4.3.1).  </a:t>
            </a:r>
            <a:r>
              <a:rPr lang="en-US" sz="1600" b="1" i="0" u="none" strike="noStrike" baseline="0" dirty="0">
                <a:latin typeface="Gotham-Book"/>
              </a:rPr>
              <a:t>[Section 1.3: The Faculty of UTHSC]</a:t>
            </a:r>
          </a:p>
          <a:p>
            <a:pPr marR="2330"/>
            <a:r>
              <a:rPr lang="en-US" sz="1600" b="0" i="0" u="none" strike="noStrike" baseline="0" dirty="0">
                <a:solidFill>
                  <a:srgbClr val="595959"/>
                </a:solidFill>
                <a:latin typeface="Gotham-Book"/>
              </a:rPr>
              <a:t>The Chair is responsible for the management of the department's activities, including direction of the work of the faculty. The </a:t>
            </a:r>
            <a:r>
              <a:rPr lang="en-US" sz="1600" b="0" i="0" u="sng" strike="noStrike" baseline="0" dirty="0">
                <a:latin typeface="Gotham-Book"/>
              </a:rPr>
              <a:t>assignment</a:t>
            </a:r>
            <a:r>
              <a:rPr lang="en-US" sz="1600" b="0" i="0" u="none" strike="noStrike" baseline="0" dirty="0">
                <a:solidFill>
                  <a:srgbClr val="595959"/>
                </a:solidFill>
                <a:latin typeface="Gotham-Book"/>
              </a:rPr>
              <a:t> of faculty workloads and work sites is the responsibility of the Chair, in consultation with the Dean when appropriate. The Chair is responsible for the equitable </a:t>
            </a:r>
            <a:r>
              <a:rPr lang="en-US" sz="1600" b="0" i="0" u="sng" strike="noStrike" baseline="0" dirty="0">
                <a:latin typeface="Gotham-Book"/>
              </a:rPr>
              <a:t>assignment</a:t>
            </a:r>
            <a:r>
              <a:rPr lang="en-US" sz="1600" b="0" i="0" u="none" strike="noStrike" baseline="0" dirty="0">
                <a:solidFill>
                  <a:srgbClr val="595959"/>
                </a:solidFill>
                <a:latin typeface="Gotham-Book"/>
              </a:rPr>
              <a:t> of faculty responsibilities and assures that an appropriate balance of time and effort is committed within the department to teaching, research, service, and, if applicable, patient care. </a:t>
            </a:r>
            <a:r>
              <a:rPr lang="en-US" sz="1600" b="1" i="0" u="none" strike="noStrike" baseline="0" dirty="0">
                <a:latin typeface="Gotham-Book"/>
              </a:rPr>
              <a:t>[Section 4.4.1: Role of the Department Chair]</a:t>
            </a:r>
          </a:p>
          <a:p>
            <a:pPr marR="1160"/>
            <a:r>
              <a:rPr lang="en-US" sz="1600" b="0" i="0" u="none" strike="noStrike" baseline="0" dirty="0">
                <a:solidFill>
                  <a:srgbClr val="595959"/>
                </a:solidFill>
                <a:latin typeface="Gotham-Book"/>
              </a:rPr>
              <a:t>… In addition to individual efforts, each faculty member is expected to function as part of a departmental team and to demonstrate a sense of collegiality. As such, he/she should show an interest in the success of the department as a whole by accepting </a:t>
            </a:r>
            <a:r>
              <a:rPr lang="en-US" sz="1600" b="0" i="0" u="sng" strike="noStrike" baseline="0" dirty="0">
                <a:latin typeface="Gotham-Book"/>
              </a:rPr>
              <a:t>assignments</a:t>
            </a:r>
            <a:r>
              <a:rPr lang="en-US" sz="1600" b="0" i="0" u="none" strike="noStrike" baseline="0" dirty="0">
                <a:solidFill>
                  <a:srgbClr val="595959"/>
                </a:solidFill>
                <a:latin typeface="Gotham-Book"/>
              </a:rPr>
              <a:t>, actively serving on departmental, college, University, or national committees; attending departmental / college functions; and actively participating in community-based service projects. </a:t>
            </a:r>
            <a:r>
              <a:rPr lang="en-US" sz="1600" b="1" i="0" u="none" strike="noStrike" baseline="0" dirty="0">
                <a:latin typeface="Gotham-Book"/>
              </a:rPr>
              <a:t>[Section 6.7: Guidelines for Promotion in Rank]</a:t>
            </a:r>
          </a:p>
          <a:p>
            <a:pPr marR="2330"/>
            <a:r>
              <a:rPr lang="en-US" sz="1600" b="0" i="0" u="none" strike="noStrike" baseline="0" dirty="0">
                <a:solidFill>
                  <a:srgbClr val="595959"/>
                </a:solidFill>
                <a:latin typeface="Gotham-Book"/>
              </a:rPr>
              <a:t>The </a:t>
            </a:r>
            <a:r>
              <a:rPr lang="en-US" sz="1600" b="0" i="0" u="sng" strike="noStrike" baseline="0" dirty="0">
                <a:latin typeface="Gotham-Book"/>
              </a:rPr>
              <a:t>assignment</a:t>
            </a:r>
            <a:r>
              <a:rPr lang="en-US" sz="1600" b="0" i="0" u="none" strike="noStrike" baseline="0" dirty="0">
                <a:solidFill>
                  <a:srgbClr val="595959"/>
                </a:solidFill>
                <a:latin typeface="Gotham-Book"/>
              </a:rPr>
              <a:t> of faculty workloads is the delegated responsibility of the Department Chair. The Chair is responsible for the equitable </a:t>
            </a:r>
            <a:r>
              <a:rPr lang="en-US" sz="1600" b="0" i="0" u="sng" strike="noStrike" baseline="0" dirty="0">
                <a:latin typeface="Gotham-Book"/>
              </a:rPr>
              <a:t>assignment</a:t>
            </a:r>
            <a:r>
              <a:rPr lang="en-US" sz="1600" b="0" i="0" u="none" strike="noStrike" baseline="0" dirty="0">
                <a:solidFill>
                  <a:srgbClr val="595959"/>
                </a:solidFill>
                <a:latin typeface="Gotham-Book"/>
              </a:rPr>
              <a:t> of faculty responsibilities and assures an appropriate balance of time and effort committed to teaching, research, public service, and if applicable, patient care. … Specific teaching </a:t>
            </a:r>
            <a:r>
              <a:rPr lang="en-US" sz="1600" b="0" i="0" u="sng" strike="noStrike" baseline="0" dirty="0">
                <a:latin typeface="Gotham-Book"/>
              </a:rPr>
              <a:t>assignments</a:t>
            </a:r>
            <a:r>
              <a:rPr lang="en-US" sz="1600" b="0" i="0" u="none" strike="noStrike" baseline="0" dirty="0">
                <a:solidFill>
                  <a:srgbClr val="595959"/>
                </a:solidFill>
                <a:latin typeface="Gotham-Book"/>
              </a:rPr>
              <a:t> are usually made on a semester basis by the Department Chair. … As is customary in most health science centers, faculty at UTHSC are assigned to specific duties consonant with their individual expertise in teaching, research, or patient care. </a:t>
            </a:r>
            <a:r>
              <a:rPr lang="en-US" sz="1600" b="1" i="0" u="none" strike="noStrike" baseline="0" dirty="0">
                <a:latin typeface="Gotham-Book"/>
              </a:rPr>
              <a:t>[Appendix J: Procedure for the Annual Performance-and-Planning Review]</a:t>
            </a:r>
          </a:p>
        </p:txBody>
      </p:sp>
    </p:spTree>
    <p:extLst>
      <p:ext uri="{BB962C8B-B14F-4D97-AF65-F5344CB8AC3E}">
        <p14:creationId xmlns:p14="http://schemas.microsoft.com/office/powerpoint/2010/main" val="4208456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7B4FE0-7F75-4B39-88E8-677793D4C17B}"/>
              </a:ext>
            </a:extLst>
          </p:cNvPr>
          <p:cNvSpPr>
            <a:spLocks noGrp="1"/>
          </p:cNvSpPr>
          <p:nvPr>
            <p:ph type="title"/>
          </p:nvPr>
        </p:nvSpPr>
        <p:spPr/>
        <p:txBody>
          <a:bodyPr/>
          <a:lstStyle/>
          <a:p>
            <a:r>
              <a:rPr lang="en-US" dirty="0"/>
              <a:t>Faculty Handbook: </a:t>
            </a:r>
            <a:r>
              <a:rPr lang="en-US" dirty="0">
                <a:solidFill>
                  <a:srgbClr val="115740"/>
                </a:solidFill>
              </a:rPr>
              <a:t>Goals</a:t>
            </a:r>
          </a:p>
        </p:txBody>
      </p:sp>
      <p:sp>
        <p:nvSpPr>
          <p:cNvPr id="6" name="Content Placeholder 5">
            <a:extLst>
              <a:ext uri="{FF2B5EF4-FFF2-40B4-BE49-F238E27FC236}">
                <a16:creationId xmlns:a16="http://schemas.microsoft.com/office/drawing/2014/main" id="{3FE44839-16EC-452A-ABB8-77BE64703734}"/>
              </a:ext>
            </a:extLst>
          </p:cNvPr>
          <p:cNvSpPr>
            <a:spLocks noGrp="1"/>
          </p:cNvSpPr>
          <p:nvPr>
            <p:ph idx="1"/>
          </p:nvPr>
        </p:nvSpPr>
        <p:spPr/>
        <p:txBody>
          <a:bodyPr>
            <a:normAutofit/>
          </a:bodyPr>
          <a:lstStyle/>
          <a:p>
            <a:pPr marL="0" indent="0" algn="l">
              <a:buNone/>
            </a:pPr>
            <a:r>
              <a:rPr lang="en-US" sz="2000" b="0" i="0" u="none" strike="noStrike" baseline="0" dirty="0">
                <a:solidFill>
                  <a:srgbClr val="595959"/>
                </a:solidFill>
                <a:latin typeface="Gotham-Book"/>
              </a:rPr>
              <a:t>Tenure-track/Tenured</a:t>
            </a:r>
          </a:p>
          <a:p>
            <a:pPr marL="457200" lvl="1" indent="0">
              <a:buNone/>
            </a:pPr>
            <a:r>
              <a:rPr lang="en-US" sz="1600" b="0" i="0" u="none" strike="noStrike" baseline="0" dirty="0">
                <a:solidFill>
                  <a:srgbClr val="595959"/>
                </a:solidFill>
                <a:latin typeface="Gotham-Book"/>
              </a:rPr>
              <a:t>Annually, each … tenure track faculty member in his/her probationary period (or tenured faculty member) must meet with the Chair to review his or her performance in achieving previously established academic </a:t>
            </a:r>
            <a:r>
              <a:rPr lang="en-US" sz="1600" b="0" i="0" u="sng" strike="noStrike" baseline="0" dirty="0">
                <a:solidFill>
                  <a:srgbClr val="115740"/>
                </a:solidFill>
                <a:latin typeface="Gotham-Book"/>
              </a:rPr>
              <a:t>goals</a:t>
            </a:r>
            <a:r>
              <a:rPr lang="en-US" sz="1600" b="0" i="0" u="none" strike="noStrike" baseline="0" dirty="0">
                <a:solidFill>
                  <a:srgbClr val="595959"/>
                </a:solidFill>
                <a:latin typeface="Gotham-Book"/>
              </a:rPr>
              <a:t>, to receive the work assignment, and to mutually establish the academic </a:t>
            </a:r>
            <a:r>
              <a:rPr lang="en-US" sz="1600" b="0" i="0" u="sng" strike="noStrike" baseline="0" dirty="0">
                <a:solidFill>
                  <a:srgbClr val="115740"/>
                </a:solidFill>
                <a:latin typeface="Gotham-Book"/>
              </a:rPr>
              <a:t>goals</a:t>
            </a:r>
            <a:r>
              <a:rPr lang="en-US" sz="1600" b="0" i="0" u="none" strike="noStrike" baseline="0" dirty="0">
                <a:solidFill>
                  <a:srgbClr val="595959"/>
                </a:solidFill>
                <a:latin typeface="Gotham-Book"/>
              </a:rPr>
              <a:t> to be achieved by the faculty member during the coming year </a:t>
            </a:r>
            <a:r>
              <a:rPr lang="en-US" sz="1600" b="1" i="0" u="none" strike="noStrike" baseline="0" dirty="0">
                <a:solidFill>
                  <a:srgbClr val="115740"/>
                </a:solidFill>
                <a:latin typeface="Gotham-Book"/>
              </a:rPr>
              <a:t>[Section 4.14.3.2: Annual Performance and Planning Review; Section 4.16.3: Annual Performance and Planning Review]</a:t>
            </a:r>
          </a:p>
          <a:p>
            <a:pPr marL="0" indent="0" algn="l">
              <a:buNone/>
            </a:pPr>
            <a:r>
              <a:rPr lang="en-US" sz="2000" b="0" i="0" u="none" strike="noStrike" baseline="0" dirty="0">
                <a:solidFill>
                  <a:srgbClr val="595959"/>
                </a:solidFill>
                <a:latin typeface="Gotham-Book"/>
              </a:rPr>
              <a:t>Non-tenure track</a:t>
            </a:r>
          </a:p>
          <a:p>
            <a:pPr marL="457200" lvl="1" indent="0">
              <a:buNone/>
            </a:pPr>
            <a:r>
              <a:rPr lang="en-US" sz="1600" b="0" i="0" u="none" strike="noStrike" baseline="0" dirty="0">
                <a:solidFill>
                  <a:srgbClr val="595959"/>
                </a:solidFill>
                <a:latin typeface="Gotham-Book"/>
              </a:rPr>
              <a:t>That Annual Performance and Planning Review is based on criteria and guidelines appropriate to the specific department, college, and campus, and the meeting serves at least four purposes: 1. To review and discuss the faculty member's performance in achieving previously established </a:t>
            </a:r>
            <a:r>
              <a:rPr lang="en-US" sz="1600" b="0" i="0" u="sng" strike="noStrike" baseline="0" dirty="0">
                <a:solidFill>
                  <a:srgbClr val="115740"/>
                </a:solidFill>
                <a:latin typeface="Gotham-Book"/>
              </a:rPr>
              <a:t>goals</a:t>
            </a:r>
            <a:r>
              <a:rPr lang="en-US" sz="1600" b="0" i="0" u="none" strike="noStrike" baseline="0" dirty="0">
                <a:solidFill>
                  <a:srgbClr val="595959"/>
                </a:solidFill>
                <a:latin typeface="Gotham-Book"/>
              </a:rPr>
              <a:t>; 2. To convey the faculty member’s work assignment for the upcoming year or other appointment period; 3. To discuss and establish the academic </a:t>
            </a:r>
            <a:r>
              <a:rPr lang="en-US" sz="1600" b="0" i="0" u="sng" strike="noStrike" baseline="0" dirty="0">
                <a:solidFill>
                  <a:srgbClr val="115740"/>
                </a:solidFill>
                <a:latin typeface="Gotham-Book"/>
              </a:rPr>
              <a:t>goals</a:t>
            </a:r>
            <a:r>
              <a:rPr lang="en-US" sz="1600" b="0" i="0" u="none" strike="noStrike" baseline="0" dirty="0">
                <a:solidFill>
                  <a:srgbClr val="595959"/>
                </a:solidFill>
                <a:latin typeface="Gotham-Book"/>
              </a:rPr>
              <a:t> to be achieved by the faculty member during the upcoming year or other appointment period; and 4. To provide the faculty member with a routine opportunity to seek and receive advice and guidance. </a:t>
            </a:r>
            <a:r>
              <a:rPr lang="en-US" sz="1600" b="1" i="0" u="none" strike="noStrike" baseline="0" dirty="0">
                <a:solidFill>
                  <a:srgbClr val="115740"/>
                </a:solidFill>
                <a:latin typeface="Gotham-Book"/>
              </a:rPr>
              <a:t>[Section 5.3.2: Evaluation Through the Annual Performance and Planning Review]</a:t>
            </a:r>
            <a:endParaRPr lang="en-US" sz="2800" b="1" dirty="0">
              <a:solidFill>
                <a:srgbClr val="115740"/>
              </a:solidFill>
            </a:endParaRPr>
          </a:p>
        </p:txBody>
      </p:sp>
    </p:spTree>
    <p:extLst>
      <p:ext uri="{BB962C8B-B14F-4D97-AF65-F5344CB8AC3E}">
        <p14:creationId xmlns:p14="http://schemas.microsoft.com/office/powerpoint/2010/main" val="12586457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AD56A-953D-4813-B820-8AACEE58808F}"/>
              </a:ext>
            </a:extLst>
          </p:cNvPr>
          <p:cNvSpPr>
            <a:spLocks noGrp="1"/>
          </p:cNvSpPr>
          <p:nvPr>
            <p:ph type="title"/>
          </p:nvPr>
        </p:nvSpPr>
        <p:spPr/>
        <p:txBody>
          <a:bodyPr/>
          <a:lstStyle/>
          <a:p>
            <a:r>
              <a:rPr lang="en-US" dirty="0"/>
              <a:t>Example Assignments and Goals</a:t>
            </a:r>
          </a:p>
        </p:txBody>
      </p:sp>
      <p:sp>
        <p:nvSpPr>
          <p:cNvPr id="5" name="Text Placeholder 4">
            <a:extLst>
              <a:ext uri="{FF2B5EF4-FFF2-40B4-BE49-F238E27FC236}">
                <a16:creationId xmlns:a16="http://schemas.microsoft.com/office/drawing/2014/main" id="{00D6B5F3-8334-4B22-9FB6-16C4CA5EEC54}"/>
              </a:ext>
            </a:extLst>
          </p:cNvPr>
          <p:cNvSpPr>
            <a:spLocks noGrp="1"/>
          </p:cNvSpPr>
          <p:nvPr>
            <p:ph idx="1"/>
          </p:nvPr>
        </p:nvSpPr>
        <p:spPr/>
        <p:txBody>
          <a:bodyPr>
            <a:normAutofit fontScale="92500"/>
          </a:bodyPr>
          <a:lstStyle/>
          <a:p>
            <a:pPr marL="342900" indent="-342900" algn="l">
              <a:buFont typeface="+mj-lt"/>
              <a:buAutoNum type="arabicPeriod"/>
            </a:pPr>
            <a:r>
              <a:rPr lang="en-US" sz="2400" b="0" i="0" u="none" strike="noStrike" baseline="0" dirty="0">
                <a:solidFill>
                  <a:srgbClr val="595959"/>
                </a:solidFill>
                <a:latin typeface="Gotham-Book"/>
              </a:rPr>
              <a:t>Serve as the instructor of record for XYZ101: Course name.</a:t>
            </a:r>
          </a:p>
          <a:p>
            <a:pPr marL="342900" indent="-342900" algn="l">
              <a:buFont typeface="+mj-lt"/>
              <a:buAutoNum type="arabicPeriod"/>
            </a:pPr>
            <a:r>
              <a:rPr lang="en-US" sz="2400" b="0" i="0" u="none" strike="noStrike" baseline="0" dirty="0">
                <a:solidFill>
                  <a:srgbClr val="595959"/>
                </a:solidFill>
                <a:latin typeface="Gotham-Book"/>
              </a:rPr>
              <a:t>Submit at least two data-based manuscripts as primary/corresponding/lead author for publication in peer-reviewed journals.</a:t>
            </a:r>
          </a:p>
          <a:p>
            <a:pPr marL="342900" indent="-342900" algn="l">
              <a:buFont typeface="+mj-lt"/>
              <a:buAutoNum type="arabicPeriod"/>
            </a:pPr>
            <a:r>
              <a:rPr lang="en-US" sz="2400" b="0" i="0" u="none" strike="noStrike" baseline="0" dirty="0">
                <a:solidFill>
                  <a:srgbClr val="595959"/>
                </a:solidFill>
                <a:latin typeface="Gotham-Book"/>
              </a:rPr>
              <a:t>Present a refereed presentation at a national professional conference.</a:t>
            </a:r>
          </a:p>
          <a:p>
            <a:pPr marL="342900" indent="-342900" algn="l">
              <a:buFont typeface="+mj-lt"/>
              <a:buAutoNum type="arabicPeriod"/>
            </a:pPr>
            <a:r>
              <a:rPr lang="en-US" sz="2400" b="0" i="0" u="none" strike="noStrike" baseline="0" dirty="0">
                <a:solidFill>
                  <a:srgbClr val="595959"/>
                </a:solidFill>
                <a:latin typeface="Gotham-Book"/>
              </a:rPr>
              <a:t>Incorporate and evaluate the use of one new pedagogical practice in XYZ508: Course name.</a:t>
            </a:r>
          </a:p>
          <a:p>
            <a:pPr marL="342900" indent="-342900" algn="l">
              <a:buFont typeface="+mj-lt"/>
              <a:buAutoNum type="arabicPeriod"/>
            </a:pPr>
            <a:r>
              <a:rPr lang="en-US" sz="2400" b="0" i="0" u="none" strike="noStrike" baseline="0" dirty="0">
                <a:solidFill>
                  <a:srgbClr val="595959"/>
                </a:solidFill>
                <a:latin typeface="Gotham-Book"/>
              </a:rPr>
              <a:t>Obtain initial certification [or complete recertification requirements] for ABC Specialty.</a:t>
            </a:r>
          </a:p>
          <a:p>
            <a:pPr marL="342900" indent="-342900" algn="l">
              <a:buFont typeface="+mj-lt"/>
              <a:buAutoNum type="arabicPeriod"/>
            </a:pPr>
            <a:r>
              <a:rPr lang="en-US" sz="2400" b="0" i="0" u="none" strike="noStrike" baseline="0" dirty="0">
                <a:solidFill>
                  <a:srgbClr val="595959"/>
                </a:solidFill>
                <a:latin typeface="Gotham-Book"/>
              </a:rPr>
              <a:t>Implement MNO-strategy and assess for improved patient satisfaction in clinic.</a:t>
            </a:r>
          </a:p>
          <a:p>
            <a:pPr marL="342900" indent="-342900" algn="l">
              <a:buFont typeface="+mj-lt"/>
              <a:buAutoNum type="arabicPeriod"/>
            </a:pPr>
            <a:r>
              <a:rPr lang="en-US" sz="2400" b="0" i="0" u="none" strike="noStrike" baseline="0" dirty="0">
                <a:solidFill>
                  <a:srgbClr val="595959"/>
                </a:solidFill>
                <a:latin typeface="Gotham-Book"/>
              </a:rPr>
              <a:t>Enroll in and complete the [whichever-is-relevant] track of the Teaching and Learning Center’s Teaching Excellence Institute.</a:t>
            </a:r>
            <a:endParaRPr lang="en-US" sz="3600" dirty="0"/>
          </a:p>
        </p:txBody>
      </p:sp>
    </p:spTree>
    <p:extLst>
      <p:ext uri="{BB962C8B-B14F-4D97-AF65-F5344CB8AC3E}">
        <p14:creationId xmlns:p14="http://schemas.microsoft.com/office/powerpoint/2010/main" val="269870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14E1524-8CDE-49D9-BAEF-EEA534F0B813}"/>
              </a:ext>
            </a:extLst>
          </p:cNvPr>
          <p:cNvSpPr>
            <a:spLocks noGrp="1"/>
          </p:cNvSpPr>
          <p:nvPr>
            <p:ph type="ctrTitle"/>
          </p:nvPr>
        </p:nvSpPr>
        <p:spPr/>
        <p:txBody>
          <a:bodyPr/>
          <a:lstStyle/>
          <a:p>
            <a:r>
              <a:rPr lang="en-US" dirty="0"/>
              <a:t>Performance Ratings</a:t>
            </a:r>
          </a:p>
        </p:txBody>
      </p:sp>
    </p:spTree>
    <p:extLst>
      <p:ext uri="{BB962C8B-B14F-4D97-AF65-F5344CB8AC3E}">
        <p14:creationId xmlns:p14="http://schemas.microsoft.com/office/powerpoint/2010/main" val="29020687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6EF09-7FF9-42C0-8595-F8B2C6DD4FEE}"/>
              </a:ext>
            </a:extLst>
          </p:cNvPr>
          <p:cNvSpPr>
            <a:spLocks noGrp="1"/>
          </p:cNvSpPr>
          <p:nvPr>
            <p:ph type="title"/>
          </p:nvPr>
        </p:nvSpPr>
        <p:spPr/>
        <p:txBody>
          <a:bodyPr/>
          <a:lstStyle/>
          <a:p>
            <a:r>
              <a:rPr lang="en-US" dirty="0"/>
              <a:t>Faculty Performance Ratings</a:t>
            </a:r>
          </a:p>
        </p:txBody>
      </p:sp>
      <p:sp>
        <p:nvSpPr>
          <p:cNvPr id="3" name="Content Placeholder 2">
            <a:extLst>
              <a:ext uri="{FF2B5EF4-FFF2-40B4-BE49-F238E27FC236}">
                <a16:creationId xmlns:a16="http://schemas.microsoft.com/office/drawing/2014/main" id="{89CB034E-A5BC-45BD-B750-59E699D49CA0}"/>
              </a:ext>
            </a:extLst>
          </p:cNvPr>
          <p:cNvSpPr>
            <a:spLocks noGrp="1"/>
          </p:cNvSpPr>
          <p:nvPr>
            <p:ph idx="1"/>
          </p:nvPr>
        </p:nvSpPr>
        <p:spPr/>
        <p:txBody>
          <a:bodyPr/>
          <a:lstStyle/>
          <a:p>
            <a:pPr marL="0" indent="0">
              <a:buNone/>
            </a:pPr>
            <a:r>
              <a:rPr lang="en-US" dirty="0"/>
              <a:t>UTHSC has a 4-point rating scale for faculty performance</a:t>
            </a:r>
          </a:p>
          <a:p>
            <a:pPr marL="0" indent="0">
              <a:buNone/>
            </a:pPr>
            <a:endParaRPr lang="en-US" dirty="0"/>
          </a:p>
          <a:p>
            <a:pPr marL="457200" lvl="1" indent="0">
              <a:lnSpc>
                <a:spcPct val="150000"/>
              </a:lnSpc>
              <a:buNone/>
            </a:pPr>
            <a:r>
              <a:rPr lang="en-US" dirty="0"/>
              <a:t>Exceeds Expectations for Rank</a:t>
            </a:r>
          </a:p>
          <a:p>
            <a:pPr marL="457200" lvl="1" indent="0">
              <a:lnSpc>
                <a:spcPct val="150000"/>
              </a:lnSpc>
              <a:buNone/>
            </a:pPr>
            <a:r>
              <a:rPr lang="en-US" dirty="0"/>
              <a:t>Meets Expectations for Rank</a:t>
            </a:r>
          </a:p>
          <a:p>
            <a:pPr marL="457200" lvl="1" indent="0">
              <a:lnSpc>
                <a:spcPct val="150000"/>
              </a:lnSpc>
              <a:buNone/>
            </a:pPr>
            <a:r>
              <a:rPr lang="en-US" dirty="0"/>
              <a:t>Needs Improvement for Rank</a:t>
            </a:r>
          </a:p>
          <a:p>
            <a:pPr marL="457200" lvl="1" indent="0">
              <a:lnSpc>
                <a:spcPct val="150000"/>
              </a:lnSpc>
              <a:buNone/>
            </a:pPr>
            <a:r>
              <a:rPr lang="en-US" dirty="0"/>
              <a:t>Unsatisfactory for Rank</a:t>
            </a:r>
          </a:p>
        </p:txBody>
      </p:sp>
      <p:sp>
        <p:nvSpPr>
          <p:cNvPr id="4" name="Right Brace 3">
            <a:extLst>
              <a:ext uri="{FF2B5EF4-FFF2-40B4-BE49-F238E27FC236}">
                <a16:creationId xmlns:a16="http://schemas.microsoft.com/office/drawing/2014/main" id="{759CFF28-60A8-46B6-A174-CC4773097BE1}"/>
              </a:ext>
            </a:extLst>
          </p:cNvPr>
          <p:cNvSpPr/>
          <p:nvPr/>
        </p:nvSpPr>
        <p:spPr>
          <a:xfrm>
            <a:off x="5292923" y="4361660"/>
            <a:ext cx="1132067" cy="1081454"/>
          </a:xfrm>
          <a:prstGeom prst="rightBrace">
            <a:avLst>
              <a:gd name="adj1" fmla="val 8333"/>
              <a:gd name="adj2" fmla="val 52793"/>
            </a:avLst>
          </a:prstGeom>
          <a:ln w="31750">
            <a:solidFill>
              <a:srgbClr val="F6941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Rectangle 4">
            <a:extLst>
              <a:ext uri="{FF2B5EF4-FFF2-40B4-BE49-F238E27FC236}">
                <a16:creationId xmlns:a16="http://schemas.microsoft.com/office/drawing/2014/main" id="{DC8CF07B-02AC-495D-8454-A8C9205DF0AB}"/>
              </a:ext>
            </a:extLst>
          </p:cNvPr>
          <p:cNvSpPr/>
          <p:nvPr/>
        </p:nvSpPr>
        <p:spPr>
          <a:xfrm>
            <a:off x="6158895" y="4496853"/>
            <a:ext cx="2554165" cy="1081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115740"/>
                </a:solidFill>
              </a:rPr>
              <a:t>Both ratings are considered negative ratings.</a:t>
            </a:r>
          </a:p>
        </p:txBody>
      </p:sp>
    </p:spTree>
    <p:extLst>
      <p:ext uri="{BB962C8B-B14F-4D97-AF65-F5344CB8AC3E}">
        <p14:creationId xmlns:p14="http://schemas.microsoft.com/office/powerpoint/2010/main" val="25297875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F08026B-8657-4EE4-87DC-E2751D152001}"/>
              </a:ext>
            </a:extLst>
          </p:cNvPr>
          <p:cNvSpPr>
            <a:spLocks noGrp="1"/>
          </p:cNvSpPr>
          <p:nvPr>
            <p:ph type="title"/>
          </p:nvPr>
        </p:nvSpPr>
        <p:spPr>
          <a:xfrm>
            <a:off x="520566" y="435326"/>
            <a:ext cx="10515600" cy="950711"/>
          </a:xfrm>
        </p:spPr>
        <p:txBody>
          <a:bodyPr>
            <a:normAutofit/>
          </a:bodyPr>
          <a:lstStyle/>
          <a:p>
            <a:r>
              <a:rPr lang="en-US" sz="3600" dirty="0"/>
              <a:t>Faculty Performance Ratings Through the Years</a:t>
            </a:r>
          </a:p>
        </p:txBody>
      </p:sp>
      <p:graphicFrame>
        <p:nvGraphicFramePr>
          <p:cNvPr id="11" name="Table 6">
            <a:extLst>
              <a:ext uri="{FF2B5EF4-FFF2-40B4-BE49-F238E27FC236}">
                <a16:creationId xmlns:a16="http://schemas.microsoft.com/office/drawing/2014/main" id="{2C7D62D8-2D96-4FF2-AEA0-5F51C7C7D95D}"/>
              </a:ext>
            </a:extLst>
          </p:cNvPr>
          <p:cNvGraphicFramePr>
            <a:graphicFrameLocks noGrp="1"/>
          </p:cNvGraphicFramePr>
          <p:nvPr>
            <p:extLst>
              <p:ext uri="{D42A27DB-BD31-4B8C-83A1-F6EECF244321}">
                <p14:modId xmlns:p14="http://schemas.microsoft.com/office/powerpoint/2010/main" val="3657273199"/>
              </p:ext>
            </p:extLst>
          </p:nvPr>
        </p:nvGraphicFramePr>
        <p:xfrm>
          <a:off x="520566" y="1626136"/>
          <a:ext cx="11168230" cy="4615815"/>
        </p:xfrm>
        <a:graphic>
          <a:graphicData uri="http://schemas.openxmlformats.org/drawingml/2006/table">
            <a:tbl>
              <a:tblPr firstRow="1" bandRow="1">
                <a:tableStyleId>{5C22544A-7EE6-4342-B048-85BDC9FD1C3A}</a:tableStyleId>
              </a:tblPr>
              <a:tblGrid>
                <a:gridCol w="2293336">
                  <a:extLst>
                    <a:ext uri="{9D8B030D-6E8A-4147-A177-3AD203B41FA5}">
                      <a16:colId xmlns:a16="http://schemas.microsoft.com/office/drawing/2014/main" val="173688005"/>
                    </a:ext>
                  </a:extLst>
                </a:gridCol>
                <a:gridCol w="1479149">
                  <a:extLst>
                    <a:ext uri="{9D8B030D-6E8A-4147-A177-3AD203B41FA5}">
                      <a16:colId xmlns:a16="http://schemas.microsoft.com/office/drawing/2014/main" val="2865850901"/>
                    </a:ext>
                  </a:extLst>
                </a:gridCol>
                <a:gridCol w="1479149">
                  <a:extLst>
                    <a:ext uri="{9D8B030D-6E8A-4147-A177-3AD203B41FA5}">
                      <a16:colId xmlns:a16="http://schemas.microsoft.com/office/drawing/2014/main" val="3125533466"/>
                    </a:ext>
                  </a:extLst>
                </a:gridCol>
                <a:gridCol w="1479149">
                  <a:extLst>
                    <a:ext uri="{9D8B030D-6E8A-4147-A177-3AD203B41FA5}">
                      <a16:colId xmlns:a16="http://schemas.microsoft.com/office/drawing/2014/main" val="3394306251"/>
                    </a:ext>
                  </a:extLst>
                </a:gridCol>
                <a:gridCol w="1479149">
                  <a:extLst>
                    <a:ext uri="{9D8B030D-6E8A-4147-A177-3AD203B41FA5}">
                      <a16:colId xmlns:a16="http://schemas.microsoft.com/office/drawing/2014/main" val="2275601355"/>
                    </a:ext>
                  </a:extLst>
                </a:gridCol>
                <a:gridCol w="1479149">
                  <a:extLst>
                    <a:ext uri="{9D8B030D-6E8A-4147-A177-3AD203B41FA5}">
                      <a16:colId xmlns:a16="http://schemas.microsoft.com/office/drawing/2014/main" val="1131693295"/>
                    </a:ext>
                  </a:extLst>
                </a:gridCol>
                <a:gridCol w="1479149">
                  <a:extLst>
                    <a:ext uri="{9D8B030D-6E8A-4147-A177-3AD203B41FA5}">
                      <a16:colId xmlns:a16="http://schemas.microsoft.com/office/drawing/2014/main" val="1942915708"/>
                    </a:ext>
                  </a:extLst>
                </a:gridCol>
              </a:tblGrid>
              <a:tr h="382334">
                <a:tc rowSpan="2">
                  <a:txBody>
                    <a:bodyPr/>
                    <a:lstStyle/>
                    <a:p>
                      <a:r>
                        <a:rPr lang="en-US" sz="2000" b="1" dirty="0">
                          <a:latin typeface="Gotham Book" pitchFamily="2" charset="0"/>
                          <a:cs typeface="Gotham Book" pitchFamily="2" charset="0"/>
                        </a:rPr>
                        <a:t>Rating</a:t>
                      </a:r>
                    </a:p>
                  </a:txBody>
                  <a:tcPr anchor="ctr">
                    <a:solidFill>
                      <a:schemeClr val="bg1">
                        <a:lumMod val="50000"/>
                      </a:schemeClr>
                    </a:solidFill>
                  </a:tcPr>
                </a:tc>
                <a:tc gridSpan="2">
                  <a:txBody>
                    <a:bodyPr/>
                    <a:lstStyle/>
                    <a:p>
                      <a:pPr algn="ctr"/>
                      <a:r>
                        <a:rPr lang="en-US" sz="2000" b="1" dirty="0">
                          <a:latin typeface="Gotham Book" pitchFamily="2" charset="0"/>
                          <a:cs typeface="Gotham Book" pitchFamily="2" charset="0"/>
                        </a:rPr>
                        <a:t>2020</a:t>
                      </a:r>
                    </a:p>
                  </a:txBody>
                  <a:tcPr anchor="ctr">
                    <a:solidFill>
                      <a:schemeClr val="bg1">
                        <a:lumMod val="50000"/>
                      </a:schemeClr>
                    </a:solidFill>
                  </a:tcPr>
                </a:tc>
                <a:tc hMerge="1">
                  <a:txBody>
                    <a:bodyPr/>
                    <a:lstStyle/>
                    <a:p>
                      <a:endParaRPr lang="en-US" dirty="0"/>
                    </a:p>
                  </a:txBody>
                  <a:tcPr>
                    <a:solidFill>
                      <a:schemeClr val="bg1">
                        <a:lumMod val="50000"/>
                      </a:schemeClr>
                    </a:solidFill>
                  </a:tcPr>
                </a:tc>
                <a:tc gridSpan="2">
                  <a:txBody>
                    <a:bodyPr/>
                    <a:lstStyle/>
                    <a:p>
                      <a:pPr algn="ctr"/>
                      <a:r>
                        <a:rPr lang="en-US" sz="2000" b="1" dirty="0">
                          <a:latin typeface="Gotham Book" pitchFamily="2" charset="0"/>
                          <a:cs typeface="Gotham Book" pitchFamily="2" charset="0"/>
                        </a:rPr>
                        <a:t>2018-2019</a:t>
                      </a:r>
                    </a:p>
                  </a:txBody>
                  <a:tcPr anchor="ctr">
                    <a:solidFill>
                      <a:schemeClr val="bg1">
                        <a:lumMod val="50000"/>
                      </a:schemeClr>
                    </a:solidFill>
                  </a:tcPr>
                </a:tc>
                <a:tc hMerge="1">
                  <a:txBody>
                    <a:bodyPr/>
                    <a:lstStyle/>
                    <a:p>
                      <a:endParaRPr lang="en-US" dirty="0"/>
                    </a:p>
                  </a:txBody>
                  <a:tcPr>
                    <a:solidFill>
                      <a:schemeClr val="bg1">
                        <a:lumMod val="50000"/>
                      </a:schemeClr>
                    </a:solidFill>
                  </a:tcPr>
                </a:tc>
                <a:tc gridSpan="2">
                  <a:txBody>
                    <a:bodyPr/>
                    <a:lstStyle/>
                    <a:p>
                      <a:pPr algn="ctr"/>
                      <a:r>
                        <a:rPr lang="en-US" sz="2000" b="1" dirty="0">
                          <a:latin typeface="Gotham Book" pitchFamily="2" charset="0"/>
                          <a:cs typeface="Gotham Book" pitchFamily="2" charset="0"/>
                        </a:rPr>
                        <a:t>2017-2018</a:t>
                      </a:r>
                    </a:p>
                  </a:txBody>
                  <a:tcPr anchor="ctr">
                    <a:solidFill>
                      <a:schemeClr val="bg1">
                        <a:lumMod val="50000"/>
                      </a:schemeClr>
                    </a:solidFill>
                  </a:tcPr>
                </a:tc>
                <a:tc hMerge="1">
                  <a:txBody>
                    <a:bodyPr/>
                    <a:lstStyle/>
                    <a:p>
                      <a:endParaRPr lang="en-US" dirty="0"/>
                    </a:p>
                  </a:txBody>
                  <a:tcPr>
                    <a:solidFill>
                      <a:schemeClr val="bg1">
                        <a:lumMod val="50000"/>
                      </a:schemeClr>
                    </a:solidFill>
                  </a:tcPr>
                </a:tc>
                <a:extLst>
                  <a:ext uri="{0D108BD9-81ED-4DB2-BD59-A6C34878D82A}">
                    <a16:rowId xmlns:a16="http://schemas.microsoft.com/office/drawing/2014/main" val="3152268906"/>
                  </a:ext>
                </a:extLst>
              </a:tr>
              <a:tr h="382334">
                <a:tc vMerge="1">
                  <a:txBody>
                    <a:bodyPr/>
                    <a:lstStyle/>
                    <a:p>
                      <a:endParaRPr lang="en-US"/>
                    </a:p>
                  </a:txBody>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tc>
                  <a:txBody>
                    <a:bodyPr/>
                    <a:lstStyle/>
                    <a:p>
                      <a:pPr algn="ctr"/>
                      <a:r>
                        <a:rPr lang="en-US" sz="2000" b="1" dirty="0">
                          <a:solidFill>
                            <a:schemeClr val="bg1"/>
                          </a:solidFill>
                          <a:latin typeface="Gotham Book" pitchFamily="2" charset="0"/>
                          <a:cs typeface="Gotham Book" pitchFamily="2" charset="0"/>
                        </a:rPr>
                        <a:t>%</a:t>
                      </a:r>
                    </a:p>
                  </a:txBody>
                  <a:tcPr anchor="ctr">
                    <a:solidFill>
                      <a:schemeClr val="bg1">
                        <a:lumMod val="50000"/>
                      </a:schemeClr>
                    </a:solidFill>
                  </a:tcPr>
                </a:tc>
                <a:extLst>
                  <a:ext uri="{0D108BD9-81ED-4DB2-BD59-A6C34878D82A}">
                    <a16:rowId xmlns:a16="http://schemas.microsoft.com/office/drawing/2014/main" val="3718749880"/>
                  </a:ext>
                </a:extLst>
              </a:tr>
              <a:tr h="764667">
                <a:tc>
                  <a:txBody>
                    <a:bodyPr/>
                    <a:lstStyle/>
                    <a:p>
                      <a:r>
                        <a:rPr lang="en-US" sz="2000" b="1" dirty="0">
                          <a:solidFill>
                            <a:schemeClr val="tx1">
                              <a:lumMod val="65000"/>
                              <a:lumOff val="35000"/>
                            </a:schemeClr>
                          </a:solidFill>
                          <a:latin typeface="Gotham Book" pitchFamily="2" charset="0"/>
                          <a:cs typeface="Gotham Book" pitchFamily="2" charset="0"/>
                        </a:rPr>
                        <a:t>Exceeds</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555</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34.8%</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562</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37%</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532</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40%</a:t>
                      </a:r>
                    </a:p>
                  </a:txBody>
                  <a:tcPr anchor="ctr"/>
                </a:tc>
                <a:extLst>
                  <a:ext uri="{0D108BD9-81ED-4DB2-BD59-A6C34878D82A}">
                    <a16:rowId xmlns:a16="http://schemas.microsoft.com/office/drawing/2014/main" val="1453361504"/>
                  </a:ext>
                </a:extLst>
              </a:tr>
              <a:tr h="764667">
                <a:tc>
                  <a:txBody>
                    <a:bodyPr/>
                    <a:lstStyle/>
                    <a:p>
                      <a:r>
                        <a:rPr lang="en-US" sz="2000" b="1" dirty="0">
                          <a:solidFill>
                            <a:schemeClr val="tx1">
                              <a:lumMod val="65000"/>
                              <a:lumOff val="35000"/>
                            </a:schemeClr>
                          </a:solidFill>
                          <a:latin typeface="Gotham Book" pitchFamily="2" charset="0"/>
                          <a:cs typeface="Gotham Book" pitchFamily="2" charset="0"/>
                        </a:rPr>
                        <a:t>Meets</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975</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61.1%</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926</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62%</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785</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59%</a:t>
                      </a:r>
                    </a:p>
                  </a:txBody>
                  <a:tcPr anchor="ctr"/>
                </a:tc>
                <a:extLst>
                  <a:ext uri="{0D108BD9-81ED-4DB2-BD59-A6C34878D82A}">
                    <a16:rowId xmlns:a16="http://schemas.microsoft.com/office/drawing/2014/main" val="3325693104"/>
                  </a:ext>
                </a:extLst>
              </a:tr>
              <a:tr h="764667">
                <a:tc>
                  <a:txBody>
                    <a:bodyPr/>
                    <a:lstStyle/>
                    <a:p>
                      <a:r>
                        <a:rPr lang="en-US" sz="2000" b="1" dirty="0">
                          <a:solidFill>
                            <a:schemeClr val="tx1">
                              <a:lumMod val="65000"/>
                              <a:lumOff val="35000"/>
                            </a:schemeClr>
                          </a:solidFill>
                          <a:latin typeface="Gotham Book" pitchFamily="2" charset="0"/>
                          <a:cs typeface="Gotham Book" pitchFamily="2" charset="0"/>
                        </a:rPr>
                        <a:t>Needs Improvement</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9</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&lt;1%</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9</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&lt;1%</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17</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1%</a:t>
                      </a:r>
                    </a:p>
                  </a:txBody>
                  <a:tcPr anchor="ctr"/>
                </a:tc>
                <a:extLst>
                  <a:ext uri="{0D108BD9-81ED-4DB2-BD59-A6C34878D82A}">
                    <a16:rowId xmlns:a16="http://schemas.microsoft.com/office/drawing/2014/main" val="2501776131"/>
                  </a:ext>
                </a:extLst>
              </a:tr>
              <a:tr h="764667">
                <a:tc>
                  <a:txBody>
                    <a:bodyPr/>
                    <a:lstStyle/>
                    <a:p>
                      <a:r>
                        <a:rPr lang="en-US" sz="2000" b="1" dirty="0">
                          <a:solidFill>
                            <a:schemeClr val="tx1">
                              <a:lumMod val="65000"/>
                              <a:lumOff val="35000"/>
                            </a:schemeClr>
                          </a:solidFill>
                          <a:latin typeface="Gotham Book" pitchFamily="2" charset="0"/>
                          <a:cs typeface="Gotham Book" pitchFamily="2" charset="0"/>
                        </a:rPr>
                        <a:t>Unsatisfactory</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4</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&lt;1%</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2</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&lt;1%</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4</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&lt;1%</a:t>
                      </a:r>
                    </a:p>
                  </a:txBody>
                  <a:tcPr anchor="ctr"/>
                </a:tc>
                <a:extLst>
                  <a:ext uri="{0D108BD9-81ED-4DB2-BD59-A6C34878D82A}">
                    <a16:rowId xmlns:a16="http://schemas.microsoft.com/office/drawing/2014/main" val="594883232"/>
                  </a:ext>
                </a:extLst>
              </a:tr>
              <a:tr h="764667">
                <a:tc>
                  <a:txBody>
                    <a:bodyPr/>
                    <a:lstStyle/>
                    <a:p>
                      <a:r>
                        <a:rPr lang="en-US" sz="2000" b="1" dirty="0">
                          <a:solidFill>
                            <a:schemeClr val="tx1">
                              <a:lumMod val="65000"/>
                              <a:lumOff val="35000"/>
                            </a:schemeClr>
                          </a:solidFill>
                          <a:latin typeface="Gotham Book" pitchFamily="2" charset="0"/>
                          <a:cs typeface="Gotham Book" pitchFamily="2" charset="0"/>
                        </a:rPr>
                        <a:t>TOTAL</a:t>
                      </a: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1543</a:t>
                      </a:r>
                    </a:p>
                  </a:txBody>
                  <a:tcPr anchor="ctr"/>
                </a:tc>
                <a:tc>
                  <a:txBody>
                    <a:bodyPr/>
                    <a:lstStyle/>
                    <a:p>
                      <a:pPr algn="ctr"/>
                      <a:endParaRPr lang="en-US" sz="2000" dirty="0">
                        <a:solidFill>
                          <a:schemeClr val="tx1">
                            <a:lumMod val="65000"/>
                            <a:lumOff val="35000"/>
                          </a:schemeClr>
                        </a:solidFill>
                        <a:latin typeface="Gotham Book" pitchFamily="2" charset="0"/>
                        <a:cs typeface="Gotham Book" pitchFamily="2" charset="0"/>
                      </a:endParaRP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1499</a:t>
                      </a:r>
                    </a:p>
                  </a:txBody>
                  <a:tcPr anchor="ctr"/>
                </a:tc>
                <a:tc>
                  <a:txBody>
                    <a:bodyPr/>
                    <a:lstStyle/>
                    <a:p>
                      <a:pPr algn="ctr"/>
                      <a:endParaRPr lang="en-US" sz="2000" dirty="0">
                        <a:solidFill>
                          <a:schemeClr val="tx1">
                            <a:lumMod val="65000"/>
                            <a:lumOff val="35000"/>
                          </a:schemeClr>
                        </a:solidFill>
                        <a:latin typeface="Gotham Book" pitchFamily="2" charset="0"/>
                        <a:cs typeface="Gotham Book" pitchFamily="2" charset="0"/>
                      </a:endParaRPr>
                    </a:p>
                  </a:txBody>
                  <a:tcPr anchor="ctr"/>
                </a:tc>
                <a:tc>
                  <a:txBody>
                    <a:bodyPr/>
                    <a:lstStyle/>
                    <a:p>
                      <a:pPr algn="ctr"/>
                      <a:r>
                        <a:rPr lang="en-US" sz="2000" dirty="0">
                          <a:solidFill>
                            <a:schemeClr val="tx1">
                              <a:lumMod val="65000"/>
                              <a:lumOff val="35000"/>
                            </a:schemeClr>
                          </a:solidFill>
                          <a:latin typeface="Gotham Book" pitchFamily="2" charset="0"/>
                          <a:cs typeface="Gotham Book" pitchFamily="2" charset="0"/>
                        </a:rPr>
                        <a:t>1338</a:t>
                      </a:r>
                    </a:p>
                  </a:txBody>
                  <a:tcPr anchor="ctr"/>
                </a:tc>
                <a:tc>
                  <a:txBody>
                    <a:bodyPr/>
                    <a:lstStyle/>
                    <a:p>
                      <a:pPr algn="ctr"/>
                      <a:endParaRPr lang="en-US" sz="2000" dirty="0">
                        <a:solidFill>
                          <a:schemeClr val="tx1">
                            <a:lumMod val="65000"/>
                            <a:lumOff val="35000"/>
                          </a:schemeClr>
                        </a:solidFill>
                        <a:latin typeface="Gotham Book" pitchFamily="2" charset="0"/>
                        <a:cs typeface="Gotham Book" pitchFamily="2" charset="0"/>
                      </a:endParaRPr>
                    </a:p>
                  </a:txBody>
                  <a:tcPr anchor="ctr"/>
                </a:tc>
                <a:extLst>
                  <a:ext uri="{0D108BD9-81ED-4DB2-BD59-A6C34878D82A}">
                    <a16:rowId xmlns:a16="http://schemas.microsoft.com/office/drawing/2014/main" val="3777257000"/>
                  </a:ext>
                </a:extLst>
              </a:tr>
            </a:tbl>
          </a:graphicData>
        </a:graphic>
      </p:graphicFrame>
    </p:spTree>
    <p:extLst>
      <p:ext uri="{BB962C8B-B14F-4D97-AF65-F5344CB8AC3E}">
        <p14:creationId xmlns:p14="http://schemas.microsoft.com/office/powerpoint/2010/main" val="1502997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B3E514-FEBA-40F6-9A9B-C987DF28B809}"/>
              </a:ext>
            </a:extLst>
          </p:cNvPr>
          <p:cNvSpPr>
            <a:spLocks noGrp="1"/>
          </p:cNvSpPr>
          <p:nvPr>
            <p:ph type="title"/>
          </p:nvPr>
        </p:nvSpPr>
        <p:spPr/>
        <p:txBody>
          <a:bodyPr/>
          <a:lstStyle/>
          <a:p>
            <a:r>
              <a:rPr lang="en-US" dirty="0"/>
              <a:t>Positive Faculty Performance Ratings</a:t>
            </a:r>
          </a:p>
        </p:txBody>
      </p:sp>
      <p:sp>
        <p:nvSpPr>
          <p:cNvPr id="7" name="Text Placeholder 6">
            <a:extLst>
              <a:ext uri="{FF2B5EF4-FFF2-40B4-BE49-F238E27FC236}">
                <a16:creationId xmlns:a16="http://schemas.microsoft.com/office/drawing/2014/main" id="{A3ECBB0A-EECC-4005-BCC1-40B949AC9B5F}"/>
              </a:ext>
            </a:extLst>
          </p:cNvPr>
          <p:cNvSpPr>
            <a:spLocks noGrp="1"/>
          </p:cNvSpPr>
          <p:nvPr>
            <p:ph type="body" idx="1"/>
          </p:nvPr>
        </p:nvSpPr>
        <p:spPr/>
        <p:txBody>
          <a:bodyPr/>
          <a:lstStyle/>
          <a:p>
            <a:r>
              <a:rPr lang="en-US" dirty="0"/>
              <a:t>Exceeds Expectations for Rank</a:t>
            </a:r>
          </a:p>
        </p:txBody>
      </p:sp>
      <p:sp>
        <p:nvSpPr>
          <p:cNvPr id="8" name="Content Placeholder 7">
            <a:extLst>
              <a:ext uri="{FF2B5EF4-FFF2-40B4-BE49-F238E27FC236}">
                <a16:creationId xmlns:a16="http://schemas.microsoft.com/office/drawing/2014/main" id="{444ADCAC-9822-4C13-BF30-DC9544E3F823}"/>
              </a:ext>
            </a:extLst>
          </p:cNvPr>
          <p:cNvSpPr>
            <a:spLocks noGrp="1"/>
          </p:cNvSpPr>
          <p:nvPr>
            <p:ph sz="half" idx="2"/>
          </p:nvPr>
        </p:nvSpPr>
        <p:spPr/>
        <p:txBody>
          <a:bodyPr>
            <a:normAutofit/>
          </a:bodyPr>
          <a:lstStyle/>
          <a:p>
            <a:pPr algn="l"/>
            <a:r>
              <a:rPr lang="en-US" sz="1800" b="0" i="0" u="none" strike="noStrike" baseline="0" dirty="0">
                <a:solidFill>
                  <a:srgbClr val="595959"/>
                </a:solidFill>
                <a:latin typeface="Gotham-Book"/>
              </a:rPr>
              <a:t>Achieved and consistently exhibited </a:t>
            </a:r>
            <a:r>
              <a:rPr lang="en-US" sz="1800" b="1" i="0" u="none" strike="noStrike" baseline="0" dirty="0">
                <a:solidFill>
                  <a:srgbClr val="F6941F"/>
                </a:solidFill>
                <a:latin typeface="Gotham-Book"/>
              </a:rPr>
              <a:t>unique</a:t>
            </a:r>
            <a:r>
              <a:rPr lang="en-US" sz="1800" b="0" i="0" u="none" strike="noStrike" baseline="0" dirty="0">
                <a:solidFill>
                  <a:srgbClr val="7030A1"/>
                </a:solidFill>
                <a:latin typeface="Gotham-Book"/>
              </a:rPr>
              <a:t> </a:t>
            </a:r>
            <a:r>
              <a:rPr lang="en-US" sz="1800" b="0" i="0" u="none" strike="noStrike" baseline="0" dirty="0">
                <a:solidFill>
                  <a:schemeClr val="tx1">
                    <a:lumMod val="65000"/>
                    <a:lumOff val="35000"/>
                  </a:schemeClr>
                </a:solidFill>
                <a:latin typeface="Gotham-Book"/>
              </a:rPr>
              <a:t>and</a:t>
            </a:r>
            <a:r>
              <a:rPr lang="en-US" sz="1800" b="0" i="0" u="none" strike="noStrike" baseline="0" dirty="0">
                <a:solidFill>
                  <a:srgbClr val="7030A1"/>
                </a:solidFill>
                <a:latin typeface="Gotham-Book"/>
              </a:rPr>
              <a:t> </a:t>
            </a:r>
            <a:r>
              <a:rPr lang="en-US" sz="1800" b="1" i="0" u="none" strike="noStrike" baseline="0" dirty="0">
                <a:solidFill>
                  <a:srgbClr val="F6941F"/>
                </a:solidFill>
                <a:latin typeface="Gotham-Book"/>
              </a:rPr>
              <a:t>highly meritorious </a:t>
            </a:r>
            <a:r>
              <a:rPr lang="en-US" sz="1800" b="0" i="0" u="none" strike="noStrike" baseline="0" dirty="0">
                <a:solidFill>
                  <a:srgbClr val="595959"/>
                </a:solidFill>
                <a:latin typeface="Gotham-Book"/>
              </a:rPr>
              <a:t>levels of professional performance </a:t>
            </a:r>
            <a:r>
              <a:rPr lang="en-US" sz="1800" b="1" i="0" u="none" strike="noStrike" baseline="0" dirty="0">
                <a:solidFill>
                  <a:srgbClr val="F6941F"/>
                </a:solidFill>
                <a:latin typeface="Gotham-Book"/>
              </a:rPr>
              <a:t>beyond the agreed-upon goals and objectives</a:t>
            </a:r>
            <a:r>
              <a:rPr lang="en-US" sz="1800" b="0" i="0" u="none" strike="noStrike" baseline="0" dirty="0">
                <a:solidFill>
                  <a:srgbClr val="000000"/>
                </a:solidFill>
                <a:latin typeface="Gotham-Book"/>
              </a:rPr>
              <a:t>.</a:t>
            </a:r>
          </a:p>
          <a:p>
            <a:pPr algn="l"/>
            <a:r>
              <a:rPr lang="en-US" sz="1800" b="0" i="0" u="none" strike="noStrike" baseline="0" dirty="0">
                <a:solidFill>
                  <a:srgbClr val="595959"/>
                </a:solidFill>
                <a:latin typeface="Gotham-Book"/>
              </a:rPr>
              <a:t>Assigned to an individual who achieves </a:t>
            </a:r>
            <a:r>
              <a:rPr lang="en-US" sz="1800" b="1" i="0" u="none" strike="noStrike" baseline="0" dirty="0">
                <a:solidFill>
                  <a:srgbClr val="F6941F"/>
                </a:solidFill>
                <a:latin typeface="Gotham-Book"/>
              </a:rPr>
              <a:t>uncommon levels of meritorious performance</a:t>
            </a:r>
            <a:r>
              <a:rPr lang="en-US" sz="1800" b="0" i="0" u="none" strike="noStrike" baseline="0" dirty="0">
                <a:solidFill>
                  <a:srgbClr val="7030A1"/>
                </a:solidFill>
                <a:latin typeface="Gotham-Book"/>
              </a:rPr>
              <a:t> </a:t>
            </a:r>
            <a:r>
              <a:rPr lang="en-US" sz="1800" b="0" i="0" u="none" strike="noStrike" baseline="0" dirty="0">
                <a:solidFill>
                  <a:srgbClr val="595959"/>
                </a:solidFill>
                <a:latin typeface="Gotham-Book"/>
              </a:rPr>
              <a:t>in his or her field; and makes meaningful and significant contributions to the mission, goals and objectives of the department, college, and university, as well as to his or her professional field.</a:t>
            </a:r>
            <a:endParaRPr lang="en-US" dirty="0"/>
          </a:p>
        </p:txBody>
      </p:sp>
      <p:sp>
        <p:nvSpPr>
          <p:cNvPr id="9" name="Text Placeholder 8">
            <a:extLst>
              <a:ext uri="{FF2B5EF4-FFF2-40B4-BE49-F238E27FC236}">
                <a16:creationId xmlns:a16="http://schemas.microsoft.com/office/drawing/2014/main" id="{767055A6-3132-4E7C-913A-3EE8BD2D4F29}"/>
              </a:ext>
            </a:extLst>
          </p:cNvPr>
          <p:cNvSpPr>
            <a:spLocks noGrp="1"/>
          </p:cNvSpPr>
          <p:nvPr>
            <p:ph type="body" sz="quarter" idx="3"/>
          </p:nvPr>
        </p:nvSpPr>
        <p:spPr/>
        <p:txBody>
          <a:bodyPr/>
          <a:lstStyle/>
          <a:p>
            <a:r>
              <a:rPr lang="en-US" dirty="0"/>
              <a:t>Meets Expectations for Rank</a:t>
            </a:r>
          </a:p>
        </p:txBody>
      </p:sp>
      <p:sp>
        <p:nvSpPr>
          <p:cNvPr id="10" name="Content Placeholder 9">
            <a:extLst>
              <a:ext uri="{FF2B5EF4-FFF2-40B4-BE49-F238E27FC236}">
                <a16:creationId xmlns:a16="http://schemas.microsoft.com/office/drawing/2014/main" id="{4224E233-A249-4E65-81A3-4961F044A388}"/>
              </a:ext>
            </a:extLst>
          </p:cNvPr>
          <p:cNvSpPr>
            <a:spLocks noGrp="1"/>
          </p:cNvSpPr>
          <p:nvPr>
            <p:ph sz="quarter" idx="4"/>
          </p:nvPr>
        </p:nvSpPr>
        <p:spPr/>
        <p:txBody>
          <a:bodyPr>
            <a:normAutofit/>
          </a:bodyPr>
          <a:lstStyle/>
          <a:p>
            <a:pPr algn="l"/>
            <a:r>
              <a:rPr lang="en-US" sz="1800" b="0" i="0" u="none" strike="noStrike" baseline="0" dirty="0">
                <a:solidFill>
                  <a:srgbClr val="595959"/>
                </a:solidFill>
                <a:latin typeface="Gotham-Book"/>
              </a:rPr>
              <a:t>Achieved and consistently exhibited the level of the </a:t>
            </a:r>
            <a:r>
              <a:rPr lang="en-US" sz="1800" b="1" i="0" u="none" strike="noStrike" baseline="0" dirty="0">
                <a:solidFill>
                  <a:srgbClr val="F6941F"/>
                </a:solidFill>
                <a:latin typeface="Gotham-Book"/>
              </a:rPr>
              <a:t>expected performance </a:t>
            </a:r>
            <a:r>
              <a:rPr lang="en-US" sz="1800" b="0" i="0" u="none" strike="noStrike" baseline="0" dirty="0">
                <a:solidFill>
                  <a:srgbClr val="595959"/>
                </a:solidFill>
                <a:latin typeface="Gotham-Book"/>
              </a:rPr>
              <a:t>on the agreed-upon goals and objectives.</a:t>
            </a:r>
          </a:p>
          <a:p>
            <a:pPr algn="l"/>
            <a:r>
              <a:rPr lang="en-US" sz="1800" b="0" i="0" u="none" strike="noStrike" baseline="0" dirty="0">
                <a:solidFill>
                  <a:srgbClr val="595959"/>
                </a:solidFill>
                <a:latin typeface="Gotham-Book"/>
              </a:rPr>
              <a:t>Assigned to an individual who </a:t>
            </a:r>
            <a:r>
              <a:rPr lang="en-US" sz="1800" b="1" i="0" u="none" strike="noStrike" baseline="0" dirty="0">
                <a:solidFill>
                  <a:srgbClr val="F6941F"/>
                </a:solidFill>
                <a:latin typeface="Gotham-Book"/>
              </a:rPr>
              <a:t>has contributed </a:t>
            </a:r>
            <a:r>
              <a:rPr lang="en-US" sz="1800" b="0" i="0" u="none" strike="noStrike" baseline="0" dirty="0">
                <a:solidFill>
                  <a:srgbClr val="595959"/>
                </a:solidFill>
                <a:latin typeface="Gotham-Book"/>
              </a:rPr>
              <a:t>to the mission, goals and objectives of the department, college, and university, as well as to his or her professional field.</a:t>
            </a:r>
            <a:endParaRPr lang="en-US" dirty="0"/>
          </a:p>
        </p:txBody>
      </p:sp>
    </p:spTree>
    <p:extLst>
      <p:ext uri="{BB962C8B-B14F-4D97-AF65-F5344CB8AC3E}">
        <p14:creationId xmlns:p14="http://schemas.microsoft.com/office/powerpoint/2010/main" val="1974217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0B3E514-FEBA-40F6-9A9B-C987DF28B809}"/>
              </a:ext>
            </a:extLst>
          </p:cNvPr>
          <p:cNvSpPr>
            <a:spLocks noGrp="1"/>
          </p:cNvSpPr>
          <p:nvPr>
            <p:ph type="title"/>
          </p:nvPr>
        </p:nvSpPr>
        <p:spPr/>
        <p:txBody>
          <a:bodyPr/>
          <a:lstStyle/>
          <a:p>
            <a:r>
              <a:rPr lang="en-US" dirty="0"/>
              <a:t>Negative Faculty Performance Ratings</a:t>
            </a:r>
          </a:p>
        </p:txBody>
      </p:sp>
      <p:sp>
        <p:nvSpPr>
          <p:cNvPr id="7" name="Text Placeholder 6">
            <a:extLst>
              <a:ext uri="{FF2B5EF4-FFF2-40B4-BE49-F238E27FC236}">
                <a16:creationId xmlns:a16="http://schemas.microsoft.com/office/drawing/2014/main" id="{A3ECBB0A-EECC-4005-BCC1-40B949AC9B5F}"/>
              </a:ext>
            </a:extLst>
          </p:cNvPr>
          <p:cNvSpPr>
            <a:spLocks noGrp="1"/>
          </p:cNvSpPr>
          <p:nvPr>
            <p:ph type="body" idx="1"/>
          </p:nvPr>
        </p:nvSpPr>
        <p:spPr>
          <a:xfrm>
            <a:off x="839788" y="1690688"/>
            <a:ext cx="5157787" cy="823912"/>
          </a:xfrm>
        </p:spPr>
        <p:txBody>
          <a:bodyPr/>
          <a:lstStyle/>
          <a:p>
            <a:r>
              <a:rPr lang="en-US" dirty="0"/>
              <a:t>Needs Improvement for Rank</a:t>
            </a:r>
          </a:p>
        </p:txBody>
      </p:sp>
      <p:sp>
        <p:nvSpPr>
          <p:cNvPr id="8" name="Content Placeholder 7">
            <a:extLst>
              <a:ext uri="{FF2B5EF4-FFF2-40B4-BE49-F238E27FC236}">
                <a16:creationId xmlns:a16="http://schemas.microsoft.com/office/drawing/2014/main" id="{444ADCAC-9822-4C13-BF30-DC9544E3F823}"/>
              </a:ext>
            </a:extLst>
          </p:cNvPr>
          <p:cNvSpPr>
            <a:spLocks noGrp="1"/>
          </p:cNvSpPr>
          <p:nvPr>
            <p:ph sz="half" idx="2"/>
          </p:nvPr>
        </p:nvSpPr>
        <p:spPr>
          <a:xfrm>
            <a:off x="839788" y="2514600"/>
            <a:ext cx="5157787" cy="3684588"/>
          </a:xfrm>
        </p:spPr>
        <p:txBody>
          <a:bodyPr>
            <a:normAutofit/>
          </a:bodyPr>
          <a:lstStyle/>
          <a:p>
            <a:pPr algn="l"/>
            <a:r>
              <a:rPr lang="en-US" sz="1800" b="0" i="0" u="none" strike="noStrike" baseline="0" dirty="0">
                <a:solidFill>
                  <a:srgbClr val="595959"/>
                </a:solidFill>
                <a:latin typeface="Gotham-Book"/>
              </a:rPr>
              <a:t>Exhibited a level of performance that </a:t>
            </a:r>
            <a:r>
              <a:rPr lang="en-US" sz="1800" b="1" i="0" u="none" strike="noStrike" baseline="0" dirty="0">
                <a:solidFill>
                  <a:srgbClr val="F6941F"/>
                </a:solidFill>
                <a:latin typeface="Gotham-Book"/>
              </a:rPr>
              <a:t>did not consistently meet </a:t>
            </a:r>
            <a:r>
              <a:rPr lang="en-US" sz="1800" b="0" i="0" u="none" strike="noStrike" baseline="0" dirty="0">
                <a:solidFill>
                  <a:srgbClr val="595959"/>
                </a:solidFill>
                <a:latin typeface="Gotham-Book"/>
              </a:rPr>
              <a:t>all the agreed-upon goals and objectives.</a:t>
            </a:r>
          </a:p>
          <a:p>
            <a:pPr algn="l"/>
            <a:r>
              <a:rPr lang="en-US" sz="1800" b="0" i="0" u="none" strike="noStrike" baseline="0" dirty="0">
                <a:solidFill>
                  <a:srgbClr val="595959"/>
                </a:solidFill>
                <a:latin typeface="Gotham-Book"/>
              </a:rPr>
              <a:t>Assigned to an individual who </a:t>
            </a:r>
            <a:r>
              <a:rPr lang="en-US" sz="1800" b="1" i="0" u="none" strike="noStrike" baseline="0" dirty="0">
                <a:solidFill>
                  <a:srgbClr val="F6941F"/>
                </a:solidFill>
                <a:latin typeface="Gotham-Book"/>
              </a:rPr>
              <a:t>may require some assistance or feedback </a:t>
            </a:r>
            <a:r>
              <a:rPr lang="en-US" sz="1800" b="0" i="0" u="none" strike="noStrike" baseline="0" dirty="0">
                <a:solidFill>
                  <a:srgbClr val="595959"/>
                </a:solidFill>
                <a:latin typeface="Gotham-Book"/>
              </a:rPr>
              <a:t>in achieving and sustaining a level of professional performance necessary </a:t>
            </a:r>
            <a:r>
              <a:rPr lang="en-US" sz="1800" b="0" i="0" u="none" strike="noStrike" baseline="0" dirty="0">
                <a:solidFill>
                  <a:srgbClr val="7030A1"/>
                </a:solidFill>
                <a:latin typeface="Gotham-Book"/>
              </a:rPr>
              <a:t>to </a:t>
            </a:r>
            <a:r>
              <a:rPr lang="en-US" sz="1800" b="1" i="0" u="none" strike="noStrike" baseline="0" dirty="0">
                <a:solidFill>
                  <a:srgbClr val="F6941F"/>
                </a:solidFill>
                <a:latin typeface="Gotham-Book"/>
              </a:rPr>
              <a:t>meet the agreed-upon goals and objectives</a:t>
            </a:r>
            <a:r>
              <a:rPr lang="en-US" sz="1800" b="0" i="0" u="none" strike="noStrike" baseline="0" dirty="0">
                <a:solidFill>
                  <a:srgbClr val="000000"/>
                </a:solidFill>
                <a:latin typeface="Gotham-Book"/>
              </a:rPr>
              <a:t>.</a:t>
            </a:r>
          </a:p>
          <a:p>
            <a:pPr algn="l"/>
            <a:r>
              <a:rPr lang="en-US" sz="1800" b="0" i="0" u="none" strike="noStrike" baseline="0" dirty="0">
                <a:solidFill>
                  <a:srgbClr val="595959"/>
                </a:solidFill>
                <a:latin typeface="Gotham-Book"/>
              </a:rPr>
              <a:t>Intended primarily as a means of formally communicating that a special effort must be made in addressing specific performance deficiencies.</a:t>
            </a:r>
            <a:endParaRPr lang="en-US" dirty="0"/>
          </a:p>
        </p:txBody>
      </p:sp>
      <p:sp>
        <p:nvSpPr>
          <p:cNvPr id="9" name="Text Placeholder 8">
            <a:extLst>
              <a:ext uri="{FF2B5EF4-FFF2-40B4-BE49-F238E27FC236}">
                <a16:creationId xmlns:a16="http://schemas.microsoft.com/office/drawing/2014/main" id="{767055A6-3132-4E7C-913A-3EE8BD2D4F29}"/>
              </a:ext>
            </a:extLst>
          </p:cNvPr>
          <p:cNvSpPr>
            <a:spLocks noGrp="1"/>
          </p:cNvSpPr>
          <p:nvPr>
            <p:ph type="body" sz="quarter" idx="3"/>
          </p:nvPr>
        </p:nvSpPr>
        <p:spPr/>
        <p:txBody>
          <a:bodyPr/>
          <a:lstStyle/>
          <a:p>
            <a:r>
              <a:rPr lang="en-US" dirty="0"/>
              <a:t>Unsatisfactory for Rank</a:t>
            </a:r>
          </a:p>
        </p:txBody>
      </p:sp>
      <p:sp>
        <p:nvSpPr>
          <p:cNvPr id="10" name="Content Placeholder 9">
            <a:extLst>
              <a:ext uri="{FF2B5EF4-FFF2-40B4-BE49-F238E27FC236}">
                <a16:creationId xmlns:a16="http://schemas.microsoft.com/office/drawing/2014/main" id="{4224E233-A249-4E65-81A3-4961F044A388}"/>
              </a:ext>
            </a:extLst>
          </p:cNvPr>
          <p:cNvSpPr>
            <a:spLocks noGrp="1"/>
          </p:cNvSpPr>
          <p:nvPr>
            <p:ph sz="quarter" idx="4"/>
          </p:nvPr>
        </p:nvSpPr>
        <p:spPr/>
        <p:txBody>
          <a:bodyPr>
            <a:normAutofit/>
          </a:bodyPr>
          <a:lstStyle/>
          <a:p>
            <a:pPr algn="l">
              <a:buClr>
                <a:schemeClr val="tx1">
                  <a:lumMod val="95000"/>
                  <a:lumOff val="5000"/>
                </a:schemeClr>
              </a:buClr>
            </a:pPr>
            <a:r>
              <a:rPr lang="en-US" sz="1800" b="1" i="0" u="none" strike="noStrike" baseline="0" dirty="0">
                <a:solidFill>
                  <a:srgbClr val="F6941F"/>
                </a:solidFill>
                <a:latin typeface="Gotham-Book"/>
              </a:rPr>
              <a:t>Failure to demonstrate professional competence </a:t>
            </a:r>
            <a:r>
              <a:rPr lang="en-US" sz="1800" b="0" i="0" u="none" strike="noStrike" baseline="0" dirty="0">
                <a:solidFill>
                  <a:srgbClr val="595959"/>
                </a:solidFill>
                <a:latin typeface="Gotham-Book"/>
              </a:rPr>
              <a:t>in teaching, research, or </a:t>
            </a:r>
            <a:r>
              <a:rPr lang="en-US" sz="1800" b="1" i="0" u="none" strike="noStrike" baseline="0" dirty="0">
                <a:solidFill>
                  <a:srgbClr val="F6941F"/>
                </a:solidFill>
                <a:latin typeface="Gotham-Book"/>
              </a:rPr>
              <a:t>service*; </a:t>
            </a:r>
            <a:r>
              <a:rPr lang="en-US" sz="1800" b="0" i="0" u="none" strike="noStrike" baseline="0" dirty="0">
                <a:solidFill>
                  <a:srgbClr val="595959"/>
                </a:solidFill>
                <a:latin typeface="Gotham-Book"/>
              </a:rPr>
              <a:t>or </a:t>
            </a:r>
            <a:endParaRPr lang="en-US" sz="1800" dirty="0">
              <a:solidFill>
                <a:srgbClr val="0070C1"/>
              </a:solidFill>
              <a:latin typeface="ArialMT"/>
            </a:endParaRPr>
          </a:p>
          <a:p>
            <a:pPr>
              <a:buClr>
                <a:schemeClr val="tx1">
                  <a:lumMod val="95000"/>
                  <a:lumOff val="5000"/>
                </a:schemeClr>
              </a:buClr>
            </a:pPr>
            <a:r>
              <a:rPr lang="en-US" sz="1800" b="1" i="0" u="none" strike="noStrike" baseline="0" dirty="0">
                <a:solidFill>
                  <a:srgbClr val="F6941F"/>
                </a:solidFill>
                <a:latin typeface="Gotham-Book"/>
              </a:rPr>
              <a:t>Failure to perform satisfactorily the duties or responsibilities of the faculty position</a:t>
            </a:r>
            <a:r>
              <a:rPr lang="en-US" sz="1800" b="0" i="0" u="none" strike="noStrike" baseline="0" dirty="0">
                <a:solidFill>
                  <a:srgbClr val="000000"/>
                </a:solidFill>
                <a:latin typeface="Gotham-Book"/>
              </a:rPr>
              <a:t>, </a:t>
            </a:r>
            <a:r>
              <a:rPr lang="en-US" sz="1800" b="0" i="0" u="none" strike="noStrike" baseline="0" dirty="0">
                <a:solidFill>
                  <a:srgbClr val="595959"/>
                </a:solidFill>
                <a:latin typeface="Gotham-Book"/>
              </a:rPr>
              <a:t>including but not limited to (1) failure to comply with a lawful directive of the Chair, Dean, or UTHSC Vice Chancellor for Academic Affairs with respect to the faculty member’s duties or responsibilities; or (2) inability to perform an essential function of the faculty position, given reasonable accommodation, if requested.</a:t>
            </a:r>
            <a:endParaRPr lang="en-US" dirty="0"/>
          </a:p>
        </p:txBody>
      </p:sp>
    </p:spTree>
    <p:extLst>
      <p:ext uri="{BB962C8B-B14F-4D97-AF65-F5344CB8AC3E}">
        <p14:creationId xmlns:p14="http://schemas.microsoft.com/office/powerpoint/2010/main" val="4289436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A05A23-998B-4824-8CA7-D6CCD8E7508B}"/>
              </a:ext>
            </a:extLst>
          </p:cNvPr>
          <p:cNvSpPr>
            <a:spLocks noGrp="1"/>
          </p:cNvSpPr>
          <p:nvPr>
            <p:ph type="title"/>
          </p:nvPr>
        </p:nvSpPr>
        <p:spPr>
          <a:xfrm>
            <a:off x="838200" y="454577"/>
            <a:ext cx="10515600" cy="1325563"/>
          </a:xfrm>
        </p:spPr>
        <p:txBody>
          <a:bodyPr anchor="ctr">
            <a:normAutofit/>
          </a:bodyPr>
          <a:lstStyle/>
          <a:p>
            <a:r>
              <a:rPr lang="en-US" dirty="0"/>
              <a:t>Financial Implications</a:t>
            </a:r>
          </a:p>
        </p:txBody>
      </p:sp>
      <p:graphicFrame>
        <p:nvGraphicFramePr>
          <p:cNvPr id="11" name="Content Placeholder 8">
            <a:extLst>
              <a:ext uri="{FF2B5EF4-FFF2-40B4-BE49-F238E27FC236}">
                <a16:creationId xmlns:a16="http://schemas.microsoft.com/office/drawing/2014/main" id="{7AFDB406-C040-46A6-850C-847E4FBAB8A4}"/>
              </a:ext>
            </a:extLst>
          </p:cNvPr>
          <p:cNvGraphicFramePr>
            <a:graphicFrameLocks noGrp="1"/>
          </p:cNvGraphicFramePr>
          <p:nvPr>
            <p:ph idx="1"/>
            <p:extLst>
              <p:ext uri="{D42A27DB-BD31-4B8C-83A1-F6EECF244321}">
                <p14:modId xmlns:p14="http://schemas.microsoft.com/office/powerpoint/2010/main" val="228107647"/>
              </p:ext>
            </p:extLst>
          </p:nvPr>
        </p:nvGraphicFramePr>
        <p:xfrm>
          <a:off x="838200" y="191507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5902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C39F26-20AB-41AF-965F-94CB8860EE77}"/>
              </a:ext>
            </a:extLst>
          </p:cNvPr>
          <p:cNvSpPr>
            <a:spLocks noGrp="1"/>
          </p:cNvSpPr>
          <p:nvPr>
            <p:ph type="title"/>
          </p:nvPr>
        </p:nvSpPr>
        <p:spPr/>
        <p:txBody>
          <a:bodyPr/>
          <a:lstStyle/>
          <a:p>
            <a:r>
              <a:rPr lang="en-US" dirty="0"/>
              <a:t>Relevant Faculty Handbook Guidance</a:t>
            </a:r>
          </a:p>
        </p:txBody>
      </p:sp>
      <p:sp>
        <p:nvSpPr>
          <p:cNvPr id="6" name="Content Placeholder 5">
            <a:extLst>
              <a:ext uri="{FF2B5EF4-FFF2-40B4-BE49-F238E27FC236}">
                <a16:creationId xmlns:a16="http://schemas.microsoft.com/office/drawing/2014/main" id="{1CF9445D-A164-4B76-B0DD-529A2D01C393}"/>
              </a:ext>
            </a:extLst>
          </p:cNvPr>
          <p:cNvSpPr>
            <a:spLocks noGrp="1"/>
          </p:cNvSpPr>
          <p:nvPr>
            <p:ph idx="1"/>
          </p:nvPr>
        </p:nvSpPr>
        <p:spPr/>
        <p:txBody>
          <a:bodyPr>
            <a:normAutofit/>
          </a:bodyPr>
          <a:lstStyle/>
          <a:p>
            <a:pPr marL="0" indent="0">
              <a:buNone/>
            </a:pPr>
            <a:endParaRPr lang="en-US" sz="1800" b="0" i="0" u="none" strike="noStrike" baseline="0" dirty="0">
              <a:solidFill>
                <a:srgbClr val="595959"/>
              </a:solidFill>
              <a:latin typeface="Gotham-Book"/>
            </a:endParaRPr>
          </a:p>
          <a:p>
            <a:pPr marL="0" indent="0">
              <a:buNone/>
            </a:pPr>
            <a:r>
              <a:rPr lang="en-US" sz="1800" b="1" dirty="0">
                <a:latin typeface="Gotham-Book"/>
              </a:rPr>
              <a:t>Appendix J	Procedure for the Annual Performance and Planning Review</a:t>
            </a:r>
          </a:p>
          <a:p>
            <a:pPr marL="0" indent="0">
              <a:buNone/>
            </a:pPr>
            <a:r>
              <a:rPr lang="en-US" sz="1800" b="0" i="0" u="none" strike="noStrike" baseline="0" dirty="0">
                <a:solidFill>
                  <a:srgbClr val="595959"/>
                </a:solidFill>
                <a:latin typeface="Gotham-Book"/>
              </a:rPr>
              <a:t>Section 4.14	Career Development and Evaluation of Tenure Track Faculty Members</a:t>
            </a:r>
          </a:p>
          <a:p>
            <a:pPr marL="0" indent="0">
              <a:buNone/>
            </a:pPr>
            <a:r>
              <a:rPr lang="en-US" sz="1800" b="0" i="0" u="none" strike="noStrike" baseline="0" dirty="0">
                <a:solidFill>
                  <a:srgbClr val="595959"/>
                </a:solidFill>
                <a:latin typeface="Gotham-Book"/>
              </a:rPr>
              <a:t>Section 4.16	Career Development and Evaluation of Tenured Faculty Members</a:t>
            </a:r>
          </a:p>
          <a:p>
            <a:pPr marL="0" indent="0">
              <a:buNone/>
            </a:pPr>
            <a:r>
              <a:rPr lang="en-US" sz="1800" b="0" i="0" u="none" strike="noStrike" baseline="0" dirty="0">
                <a:solidFill>
                  <a:srgbClr val="595959"/>
                </a:solidFill>
                <a:latin typeface="Gotham-Book"/>
              </a:rPr>
              <a:t>Section 5.3	Career Development and Evaluation of Nontenure Track Faculty</a:t>
            </a:r>
          </a:p>
          <a:p>
            <a:pPr marL="0" indent="0">
              <a:buNone/>
            </a:pPr>
            <a:r>
              <a:rPr lang="en-US" sz="1800" b="0" i="0" u="none" strike="noStrike" baseline="0" dirty="0">
                <a:solidFill>
                  <a:srgbClr val="595959"/>
                </a:solidFill>
                <a:latin typeface="Gotham-Book"/>
              </a:rPr>
              <a:t>Appendix K	Procedure for the Interim Probationary Review for the Award of Tenure</a:t>
            </a:r>
            <a:endParaRPr lang="en-US" dirty="0"/>
          </a:p>
        </p:txBody>
      </p:sp>
    </p:spTree>
    <p:extLst>
      <p:ext uri="{BB962C8B-B14F-4D97-AF65-F5344CB8AC3E}">
        <p14:creationId xmlns:p14="http://schemas.microsoft.com/office/powerpoint/2010/main" val="32950021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7BB4D98-FAE0-45BA-9F43-BCF6B489EC38}"/>
              </a:ext>
            </a:extLst>
          </p:cNvPr>
          <p:cNvSpPr>
            <a:spLocks noGrp="1"/>
          </p:cNvSpPr>
          <p:nvPr>
            <p:ph type="title"/>
          </p:nvPr>
        </p:nvSpPr>
        <p:spPr/>
        <p:txBody>
          <a:bodyPr/>
          <a:lstStyle/>
          <a:p>
            <a:r>
              <a:rPr lang="en-US" dirty="0"/>
              <a:t>Other implications of negative rating</a:t>
            </a:r>
          </a:p>
        </p:txBody>
      </p:sp>
      <p:sp>
        <p:nvSpPr>
          <p:cNvPr id="6" name="Text Placeholder 5">
            <a:extLst>
              <a:ext uri="{FF2B5EF4-FFF2-40B4-BE49-F238E27FC236}">
                <a16:creationId xmlns:a16="http://schemas.microsoft.com/office/drawing/2014/main" id="{36236E92-DCED-4DDD-9001-DC785198B789}"/>
              </a:ext>
            </a:extLst>
          </p:cNvPr>
          <p:cNvSpPr>
            <a:spLocks noGrp="1"/>
          </p:cNvSpPr>
          <p:nvPr>
            <p:ph type="body" idx="1"/>
          </p:nvPr>
        </p:nvSpPr>
        <p:spPr>
          <a:xfrm>
            <a:off x="839788" y="1681163"/>
            <a:ext cx="5157787" cy="516914"/>
          </a:xfrm>
        </p:spPr>
        <p:txBody>
          <a:bodyPr>
            <a:normAutofit/>
          </a:bodyPr>
          <a:lstStyle/>
          <a:p>
            <a:r>
              <a:rPr lang="en-US" dirty="0"/>
              <a:t>Needs Improvement for Rank</a:t>
            </a:r>
          </a:p>
        </p:txBody>
      </p:sp>
      <p:sp>
        <p:nvSpPr>
          <p:cNvPr id="7" name="Content Placeholder 6">
            <a:extLst>
              <a:ext uri="{FF2B5EF4-FFF2-40B4-BE49-F238E27FC236}">
                <a16:creationId xmlns:a16="http://schemas.microsoft.com/office/drawing/2014/main" id="{0552ECD0-DF63-483A-94A4-586B030883D1}"/>
              </a:ext>
            </a:extLst>
          </p:cNvPr>
          <p:cNvSpPr>
            <a:spLocks noGrp="1"/>
          </p:cNvSpPr>
          <p:nvPr>
            <p:ph sz="half" idx="2"/>
          </p:nvPr>
        </p:nvSpPr>
        <p:spPr>
          <a:xfrm>
            <a:off x="839788" y="2307981"/>
            <a:ext cx="5157787" cy="3881682"/>
          </a:xfrm>
        </p:spPr>
        <p:txBody>
          <a:bodyPr>
            <a:normAutofit/>
          </a:bodyPr>
          <a:lstStyle/>
          <a:p>
            <a:pPr marL="0" indent="0" algn="l">
              <a:buNone/>
            </a:pPr>
            <a:r>
              <a:rPr lang="en-US" sz="2000" b="0" i="0" u="none" strike="noStrike" baseline="0" dirty="0">
                <a:solidFill>
                  <a:srgbClr val="595959"/>
                </a:solidFill>
                <a:latin typeface="Gotham-Book"/>
              </a:rPr>
              <a:t>Tenured faculty:</a:t>
            </a:r>
          </a:p>
          <a:p>
            <a:pPr lvl="1"/>
            <a:r>
              <a:rPr lang="en-US" sz="1600" b="0" i="0" u="none" strike="noStrike" baseline="0" dirty="0">
                <a:solidFill>
                  <a:srgbClr val="595959"/>
                </a:solidFill>
                <a:latin typeface="Gotham-Book"/>
              </a:rPr>
              <a:t>If 1st NI during any 4 consecutive APPRs, an Annual Review Improvement Plan (ARIP) is required.</a:t>
            </a:r>
          </a:p>
          <a:p>
            <a:pPr lvl="1"/>
            <a:r>
              <a:rPr lang="en-US" sz="1600" b="0" i="0" u="none" strike="noStrike" baseline="0" dirty="0">
                <a:solidFill>
                  <a:srgbClr val="595959"/>
                </a:solidFill>
                <a:latin typeface="Gotham-Book"/>
              </a:rPr>
              <a:t>If 2nd NI during any 4 consecutive APPRs, an EPPR must be initiated.</a:t>
            </a:r>
          </a:p>
          <a:p>
            <a:pPr marL="0" indent="0" algn="l">
              <a:buNone/>
            </a:pPr>
            <a:r>
              <a:rPr lang="en-US" sz="2000" b="0" i="0" u="none" strike="noStrike" baseline="0" dirty="0">
                <a:solidFill>
                  <a:srgbClr val="595959"/>
                </a:solidFill>
                <a:latin typeface="Gotham-Book"/>
              </a:rPr>
              <a:t>Tenure-track faculty: </a:t>
            </a:r>
          </a:p>
          <a:p>
            <a:pPr lvl="1"/>
            <a:r>
              <a:rPr lang="en-US" sz="1600" b="0" i="0" u="none" strike="noStrike" baseline="0" dirty="0">
                <a:solidFill>
                  <a:srgbClr val="595959"/>
                </a:solidFill>
                <a:latin typeface="Gotham-Book"/>
              </a:rPr>
              <a:t>ARIP or non-renewal of appointment.</a:t>
            </a:r>
          </a:p>
          <a:p>
            <a:pPr marL="0" indent="0" algn="l">
              <a:buNone/>
            </a:pPr>
            <a:r>
              <a:rPr lang="en-US" sz="2000" b="0" i="0" u="none" strike="noStrike" baseline="0" dirty="0">
                <a:solidFill>
                  <a:srgbClr val="595959"/>
                </a:solidFill>
                <a:latin typeface="Gotham-Book"/>
              </a:rPr>
              <a:t>Non-tenure track faculty: </a:t>
            </a:r>
          </a:p>
          <a:p>
            <a:pPr lvl="1"/>
            <a:r>
              <a:rPr lang="en-US" sz="1600" b="0" i="0" u="none" strike="noStrike" baseline="0" dirty="0">
                <a:solidFill>
                  <a:srgbClr val="595959"/>
                </a:solidFill>
                <a:latin typeface="Gotham-Book"/>
              </a:rPr>
              <a:t>ARIP or non-renewal of appointment.</a:t>
            </a:r>
            <a:endParaRPr lang="en-US" sz="2800" dirty="0"/>
          </a:p>
        </p:txBody>
      </p:sp>
      <p:sp>
        <p:nvSpPr>
          <p:cNvPr id="8" name="Text Placeholder 7">
            <a:extLst>
              <a:ext uri="{FF2B5EF4-FFF2-40B4-BE49-F238E27FC236}">
                <a16:creationId xmlns:a16="http://schemas.microsoft.com/office/drawing/2014/main" id="{78488E28-BBDF-4391-B2BD-6A7499BA10A1}"/>
              </a:ext>
            </a:extLst>
          </p:cNvPr>
          <p:cNvSpPr>
            <a:spLocks noGrp="1"/>
          </p:cNvSpPr>
          <p:nvPr>
            <p:ph type="body" sz="quarter" idx="3"/>
          </p:nvPr>
        </p:nvSpPr>
        <p:spPr>
          <a:xfrm>
            <a:off x="6172200" y="1681163"/>
            <a:ext cx="5183188" cy="516914"/>
          </a:xfrm>
        </p:spPr>
        <p:txBody>
          <a:bodyPr>
            <a:normAutofit/>
          </a:bodyPr>
          <a:lstStyle/>
          <a:p>
            <a:r>
              <a:rPr lang="en-US" dirty="0"/>
              <a:t>Unsatisfactory for Rank</a:t>
            </a:r>
          </a:p>
        </p:txBody>
      </p:sp>
      <p:sp>
        <p:nvSpPr>
          <p:cNvPr id="9" name="Content Placeholder 8">
            <a:extLst>
              <a:ext uri="{FF2B5EF4-FFF2-40B4-BE49-F238E27FC236}">
                <a16:creationId xmlns:a16="http://schemas.microsoft.com/office/drawing/2014/main" id="{F1B27844-2B5C-4978-B144-AA7FACBB3318}"/>
              </a:ext>
            </a:extLst>
          </p:cNvPr>
          <p:cNvSpPr>
            <a:spLocks noGrp="1"/>
          </p:cNvSpPr>
          <p:nvPr>
            <p:ph sz="quarter" idx="4"/>
          </p:nvPr>
        </p:nvSpPr>
        <p:spPr>
          <a:xfrm>
            <a:off x="6172200" y="2307981"/>
            <a:ext cx="5183188" cy="3881682"/>
          </a:xfrm>
        </p:spPr>
        <p:txBody>
          <a:bodyPr>
            <a:normAutofit/>
          </a:bodyPr>
          <a:lstStyle/>
          <a:p>
            <a:pPr marL="0" indent="0" algn="l">
              <a:buNone/>
            </a:pPr>
            <a:r>
              <a:rPr lang="en-US" sz="2000" b="0" i="0" u="none" strike="noStrike" baseline="0" dirty="0">
                <a:solidFill>
                  <a:srgbClr val="595959"/>
                </a:solidFill>
                <a:latin typeface="Gotham-Book"/>
              </a:rPr>
              <a:t>Tenured faculty: </a:t>
            </a:r>
          </a:p>
          <a:p>
            <a:pPr lvl="1"/>
            <a:r>
              <a:rPr lang="en-US" sz="1600" b="0" i="0" u="none" strike="noStrike" baseline="0" dirty="0">
                <a:solidFill>
                  <a:srgbClr val="595959"/>
                </a:solidFill>
                <a:latin typeface="Gotham-Book"/>
              </a:rPr>
              <a:t>Enhanced Post-Tenure Performance Review (EPPR) is required.</a:t>
            </a:r>
          </a:p>
          <a:p>
            <a:pPr marL="0" indent="0" algn="l">
              <a:buNone/>
            </a:pPr>
            <a:r>
              <a:rPr lang="en-US" sz="2000" b="0" i="0" u="none" strike="noStrike" baseline="0" dirty="0">
                <a:solidFill>
                  <a:srgbClr val="595959"/>
                </a:solidFill>
                <a:latin typeface="Gotham-Book"/>
              </a:rPr>
              <a:t>Tenure-track faculty: </a:t>
            </a:r>
          </a:p>
          <a:p>
            <a:pPr lvl="1"/>
            <a:r>
              <a:rPr lang="en-US" sz="1600" b="0" i="0" u="none" strike="noStrike" baseline="0" dirty="0">
                <a:solidFill>
                  <a:srgbClr val="595959"/>
                </a:solidFill>
                <a:latin typeface="Gotham-Book"/>
              </a:rPr>
              <a:t>ARIP or non-renewal of appointment.</a:t>
            </a:r>
          </a:p>
          <a:p>
            <a:pPr marL="0" indent="0" algn="l">
              <a:buNone/>
            </a:pPr>
            <a:r>
              <a:rPr lang="en-US" sz="2000" b="0" i="0" u="none" strike="noStrike" baseline="0" dirty="0">
                <a:solidFill>
                  <a:srgbClr val="595959"/>
                </a:solidFill>
                <a:latin typeface="Gotham-Book"/>
              </a:rPr>
              <a:t>Non-tenure track faculty: </a:t>
            </a:r>
          </a:p>
          <a:p>
            <a:pPr lvl="1"/>
            <a:r>
              <a:rPr lang="en-US" sz="1600" b="0" i="0" u="none" strike="noStrike" baseline="0" dirty="0">
                <a:solidFill>
                  <a:srgbClr val="595959"/>
                </a:solidFill>
                <a:latin typeface="Gotham-Book"/>
              </a:rPr>
              <a:t>ARIP or non-renewal of appointment.</a:t>
            </a:r>
            <a:endParaRPr lang="en-US" sz="2800" dirty="0"/>
          </a:p>
        </p:txBody>
      </p:sp>
    </p:spTree>
    <p:extLst>
      <p:ext uri="{BB962C8B-B14F-4D97-AF65-F5344CB8AC3E}">
        <p14:creationId xmlns:p14="http://schemas.microsoft.com/office/powerpoint/2010/main" val="36556930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7C1EE38-6F60-4B7F-B1EB-A97D19E385F4}"/>
              </a:ext>
            </a:extLst>
          </p:cNvPr>
          <p:cNvSpPr>
            <a:spLocks noGrp="1"/>
          </p:cNvSpPr>
          <p:nvPr>
            <p:ph type="ctrTitle"/>
          </p:nvPr>
        </p:nvSpPr>
        <p:spPr/>
        <p:txBody>
          <a:bodyPr/>
          <a:lstStyle/>
          <a:p>
            <a:r>
              <a:rPr lang="en-US" dirty="0"/>
              <a:t>Disagreements About APPR &amp; </a:t>
            </a:r>
            <a:br>
              <a:rPr lang="en-US" dirty="0"/>
            </a:br>
            <a:r>
              <a:rPr lang="en-US" dirty="0"/>
              <a:t>How to Resolve Them</a:t>
            </a:r>
          </a:p>
        </p:txBody>
      </p:sp>
    </p:spTree>
    <p:extLst>
      <p:ext uri="{BB962C8B-B14F-4D97-AF65-F5344CB8AC3E}">
        <p14:creationId xmlns:p14="http://schemas.microsoft.com/office/powerpoint/2010/main" val="27749709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75AAE-F0E6-4A32-BA4D-7B5F41E0D7EC}"/>
              </a:ext>
            </a:extLst>
          </p:cNvPr>
          <p:cNvSpPr>
            <a:spLocks noGrp="1"/>
          </p:cNvSpPr>
          <p:nvPr>
            <p:ph type="title"/>
          </p:nvPr>
        </p:nvSpPr>
        <p:spPr>
          <a:xfrm>
            <a:off x="838200" y="454578"/>
            <a:ext cx="10829192" cy="1048908"/>
          </a:xfrm>
        </p:spPr>
        <p:txBody>
          <a:bodyPr/>
          <a:lstStyle/>
          <a:p>
            <a:r>
              <a:rPr lang="en-US" dirty="0"/>
              <a:t>Resolving disagreements about the APPR</a:t>
            </a:r>
          </a:p>
        </p:txBody>
      </p:sp>
      <p:sp>
        <p:nvSpPr>
          <p:cNvPr id="3" name="Content Placeholder 2">
            <a:extLst>
              <a:ext uri="{FF2B5EF4-FFF2-40B4-BE49-F238E27FC236}">
                <a16:creationId xmlns:a16="http://schemas.microsoft.com/office/drawing/2014/main" id="{2B338472-4F2E-4765-A76C-8CF3EFA74F5E}"/>
              </a:ext>
            </a:extLst>
          </p:cNvPr>
          <p:cNvSpPr>
            <a:spLocks noGrp="1"/>
          </p:cNvSpPr>
          <p:nvPr>
            <p:ph idx="1"/>
          </p:nvPr>
        </p:nvSpPr>
        <p:spPr>
          <a:xfrm>
            <a:off x="838200" y="1608992"/>
            <a:ext cx="10515600" cy="4657423"/>
          </a:xfrm>
        </p:spPr>
        <p:txBody>
          <a:bodyPr>
            <a:normAutofit/>
          </a:bodyPr>
          <a:lstStyle/>
          <a:p>
            <a:pPr marL="0" indent="0" algn="l">
              <a:buNone/>
            </a:pPr>
            <a:r>
              <a:rPr lang="en-US" sz="1800" b="1" i="1" u="none" strike="noStrike" baseline="0" dirty="0">
                <a:latin typeface="Gotham-Book"/>
              </a:rPr>
              <a:t>I didn’t get to meet with my department chair. They just sent me my documents to sign.</a:t>
            </a:r>
          </a:p>
          <a:p>
            <a:pPr marL="457200" lvl="1" indent="0">
              <a:buNone/>
            </a:pPr>
            <a:r>
              <a:rPr lang="en-US" sz="1600" b="1" i="0" u="none" strike="noStrike" baseline="0" dirty="0">
                <a:solidFill>
                  <a:srgbClr val="F6941F"/>
                </a:solidFill>
                <a:latin typeface="Gotham-Book"/>
              </a:rPr>
              <a:t>Request a meeting. It’s your right.</a:t>
            </a:r>
          </a:p>
          <a:p>
            <a:pPr marL="0" indent="0" algn="l">
              <a:buNone/>
            </a:pPr>
            <a:r>
              <a:rPr lang="en-US" sz="1800" b="1" i="1" u="none" strike="noStrike" baseline="0" dirty="0">
                <a:latin typeface="Gotham-Book"/>
              </a:rPr>
              <a:t>I don’t mutually agree with the goals as they _______ (are too hard, are too easy, take my focus away from where I’d rather it be, don’t take my interests and skillset into account, etc…).</a:t>
            </a:r>
          </a:p>
          <a:p>
            <a:pPr marL="457200" lvl="1" indent="0">
              <a:buNone/>
            </a:pPr>
            <a:r>
              <a:rPr lang="en-US" sz="1600" b="1" i="0" u="none" strike="noStrike" baseline="0" dirty="0">
                <a:solidFill>
                  <a:srgbClr val="F6941F"/>
                </a:solidFill>
                <a:latin typeface="Gotham-Book"/>
              </a:rPr>
              <a:t>Continue discussion to resolution</a:t>
            </a:r>
          </a:p>
          <a:p>
            <a:pPr marL="457200" lvl="1" indent="0">
              <a:buNone/>
            </a:pPr>
            <a:r>
              <a:rPr lang="en-US" sz="1600" b="1" i="0" u="none" strike="noStrike" baseline="0" dirty="0">
                <a:solidFill>
                  <a:srgbClr val="F6941F"/>
                </a:solidFill>
                <a:latin typeface="Gotham-Book"/>
              </a:rPr>
              <a:t>Increase the goal | Decrease the goal | Change the goal | Omit the goal</a:t>
            </a:r>
          </a:p>
          <a:p>
            <a:pPr marL="0" indent="0" algn="l">
              <a:buNone/>
            </a:pPr>
            <a:r>
              <a:rPr lang="en-US" sz="1800" b="1" i="1" u="none" strike="noStrike" baseline="0" dirty="0">
                <a:latin typeface="Gotham-Book"/>
              </a:rPr>
              <a:t>I don’t agree with the chair’s narrative summary as it doesn’t contain some explanations and narrative that I consider important in understanding my performance in the period under review.</a:t>
            </a:r>
          </a:p>
          <a:p>
            <a:pPr marL="457200" lvl="1" indent="0">
              <a:buNone/>
            </a:pPr>
            <a:r>
              <a:rPr lang="en-US" sz="1600" b="1" i="0" u="none" strike="noStrike" baseline="0" dirty="0">
                <a:solidFill>
                  <a:srgbClr val="F6941F"/>
                </a:solidFill>
                <a:latin typeface="Gotham-Book"/>
              </a:rPr>
              <a:t>Talk with the chair</a:t>
            </a:r>
          </a:p>
          <a:p>
            <a:pPr marL="457200" lvl="1" indent="0">
              <a:buNone/>
            </a:pPr>
            <a:r>
              <a:rPr lang="en-US" sz="1600" b="1" i="0" u="none" strike="noStrike" baseline="0" dirty="0">
                <a:solidFill>
                  <a:srgbClr val="F6941F"/>
                </a:solidFill>
                <a:latin typeface="Gotham-Book"/>
              </a:rPr>
              <a:t>Write an optional response</a:t>
            </a:r>
          </a:p>
          <a:p>
            <a:pPr marL="0" indent="0" algn="l">
              <a:buNone/>
            </a:pPr>
            <a:r>
              <a:rPr lang="en-US" sz="1800" b="1" i="1" u="none" strike="noStrike" baseline="0" dirty="0">
                <a:latin typeface="Gotham-Book"/>
              </a:rPr>
              <a:t>I don’t agree with the rating. It should be higher.</a:t>
            </a:r>
          </a:p>
          <a:p>
            <a:pPr marL="457200" lvl="1" indent="0">
              <a:buNone/>
            </a:pPr>
            <a:r>
              <a:rPr lang="en-US" sz="1600" b="1" i="0" u="none" strike="noStrike" baseline="0" dirty="0">
                <a:solidFill>
                  <a:srgbClr val="F6941F"/>
                </a:solidFill>
                <a:latin typeface="Gotham-Book"/>
              </a:rPr>
              <a:t>Talk with the chair</a:t>
            </a:r>
          </a:p>
          <a:p>
            <a:pPr marL="457200" lvl="1" indent="0">
              <a:buNone/>
            </a:pPr>
            <a:r>
              <a:rPr lang="en-US" sz="1600" b="1" i="0" u="none" strike="noStrike" baseline="0" dirty="0">
                <a:solidFill>
                  <a:srgbClr val="F6941F"/>
                </a:solidFill>
                <a:latin typeface="Gotham-Book"/>
              </a:rPr>
              <a:t>Write an optional response</a:t>
            </a:r>
            <a:endParaRPr lang="en-US" sz="2800" b="1" dirty="0">
              <a:solidFill>
                <a:srgbClr val="F6941F"/>
              </a:solidFill>
            </a:endParaRPr>
          </a:p>
        </p:txBody>
      </p:sp>
    </p:spTree>
    <p:extLst>
      <p:ext uri="{BB962C8B-B14F-4D97-AF65-F5344CB8AC3E}">
        <p14:creationId xmlns:p14="http://schemas.microsoft.com/office/powerpoint/2010/main" val="36517620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75AAE-F0E6-4A32-BA4D-7B5F41E0D7EC}"/>
              </a:ext>
            </a:extLst>
          </p:cNvPr>
          <p:cNvSpPr>
            <a:spLocks noGrp="1"/>
          </p:cNvSpPr>
          <p:nvPr>
            <p:ph type="title"/>
          </p:nvPr>
        </p:nvSpPr>
        <p:spPr>
          <a:xfrm>
            <a:off x="838200" y="454578"/>
            <a:ext cx="10829192" cy="1048908"/>
          </a:xfrm>
        </p:spPr>
        <p:txBody>
          <a:bodyPr/>
          <a:lstStyle/>
          <a:p>
            <a:r>
              <a:rPr lang="en-US" dirty="0"/>
              <a:t>Resolving disagreements about the APPR</a:t>
            </a:r>
          </a:p>
        </p:txBody>
      </p:sp>
      <p:sp>
        <p:nvSpPr>
          <p:cNvPr id="3" name="Content Placeholder 2">
            <a:extLst>
              <a:ext uri="{FF2B5EF4-FFF2-40B4-BE49-F238E27FC236}">
                <a16:creationId xmlns:a16="http://schemas.microsoft.com/office/drawing/2014/main" id="{2B338472-4F2E-4765-A76C-8CF3EFA74F5E}"/>
              </a:ext>
            </a:extLst>
          </p:cNvPr>
          <p:cNvSpPr>
            <a:spLocks noGrp="1"/>
          </p:cNvSpPr>
          <p:nvPr>
            <p:ph idx="1"/>
          </p:nvPr>
        </p:nvSpPr>
        <p:spPr>
          <a:xfrm>
            <a:off x="838200" y="1608992"/>
            <a:ext cx="10515600" cy="4657423"/>
          </a:xfrm>
        </p:spPr>
        <p:txBody>
          <a:bodyPr>
            <a:normAutofit/>
          </a:bodyPr>
          <a:lstStyle/>
          <a:p>
            <a:pPr marL="0" indent="0" algn="l">
              <a:buNone/>
            </a:pPr>
            <a:r>
              <a:rPr lang="en-US" sz="1800" b="1" i="1" u="none" strike="noStrike" baseline="0" dirty="0">
                <a:latin typeface="Gotham-Book"/>
              </a:rPr>
              <a:t>I don’t agree with the assignment and I’m not going to do it.</a:t>
            </a:r>
          </a:p>
          <a:p>
            <a:pPr marL="0" indent="0" algn="l" defTabSz="458788">
              <a:buNone/>
            </a:pPr>
            <a:r>
              <a:rPr lang="en-US" sz="1800" b="1" i="0" u="none" strike="noStrike" baseline="0" dirty="0">
                <a:solidFill>
                  <a:srgbClr val="F6941F"/>
                </a:solidFill>
                <a:latin typeface="Gotham-Book"/>
              </a:rPr>
              <a:t>	</a:t>
            </a:r>
            <a:r>
              <a:rPr lang="en-US" sz="1800" i="0" u="none" strike="noStrike" baseline="0" dirty="0">
                <a:solidFill>
                  <a:srgbClr val="F6941F"/>
                </a:solidFill>
                <a:latin typeface="Gotham-Book"/>
              </a:rPr>
              <a:t>Remember the Handbook language about assignments?</a:t>
            </a:r>
          </a:p>
          <a:p>
            <a:pPr marL="457200" lvl="1" indent="0">
              <a:buNone/>
            </a:pPr>
            <a:r>
              <a:rPr lang="en-US" sz="1600" i="1" u="none" strike="noStrike" baseline="0" dirty="0">
                <a:solidFill>
                  <a:schemeClr val="bg1">
                    <a:lumMod val="50000"/>
                  </a:schemeClr>
                </a:solidFill>
                <a:latin typeface="Gotham-Book"/>
              </a:rPr>
              <a:t>The specific academic assignment of the individual faculty member is determined cooperatively by the faculty member and the University, with appropriate regard given to both the academic interests of the faculty member and the academic needs of The University (Section 4); however, the final decision regarding the faculty member’s specific academic assignment rests with the Chair and/or Dean (Section 4.3.1). </a:t>
            </a:r>
            <a:r>
              <a:rPr lang="en-US" sz="1600" i="0" u="none" strike="noStrike" baseline="0" dirty="0">
                <a:solidFill>
                  <a:schemeClr val="bg1">
                    <a:lumMod val="50000"/>
                  </a:schemeClr>
                </a:solidFill>
                <a:latin typeface="Gotham-Book"/>
              </a:rPr>
              <a:t>[Section 1.3: The Faculty of UTHSC]</a:t>
            </a:r>
          </a:p>
          <a:p>
            <a:pPr marL="457200" lvl="1" indent="0">
              <a:buNone/>
            </a:pPr>
            <a:r>
              <a:rPr lang="en-US" sz="1600" b="1" i="0" u="none" strike="noStrike" baseline="0" dirty="0">
                <a:solidFill>
                  <a:srgbClr val="F6941F"/>
                </a:solidFill>
                <a:latin typeface="Gotham-Book"/>
              </a:rPr>
              <a:t>Your disagreement with an assignment does not permit you to ignore the assignment. You are expected and required to fulfill the assignment. Obey a lawful directive of the chair while you work to address your concerns.</a:t>
            </a:r>
            <a:endParaRPr lang="en-US" sz="2800" b="1" dirty="0">
              <a:solidFill>
                <a:srgbClr val="F6941F"/>
              </a:solidFill>
            </a:endParaRPr>
          </a:p>
        </p:txBody>
      </p:sp>
      <p:sp>
        <p:nvSpPr>
          <p:cNvPr id="4" name="Rectangle 3">
            <a:extLst>
              <a:ext uri="{FF2B5EF4-FFF2-40B4-BE49-F238E27FC236}">
                <a16:creationId xmlns:a16="http://schemas.microsoft.com/office/drawing/2014/main" id="{0D86B846-4F5C-4D5E-B833-66E5173E2BC9}"/>
              </a:ext>
            </a:extLst>
          </p:cNvPr>
          <p:cNvSpPr/>
          <p:nvPr/>
        </p:nvSpPr>
        <p:spPr>
          <a:xfrm>
            <a:off x="1073316" y="4828840"/>
            <a:ext cx="4103426" cy="632347"/>
          </a:xfrm>
          <a:prstGeom prst="rect">
            <a:avLst/>
          </a:prstGeom>
          <a:solidFill>
            <a:srgbClr val="1157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Write an optional response.</a:t>
            </a:r>
          </a:p>
        </p:txBody>
      </p:sp>
      <p:sp>
        <p:nvSpPr>
          <p:cNvPr id="5" name="Rectangle 4">
            <a:extLst>
              <a:ext uri="{FF2B5EF4-FFF2-40B4-BE49-F238E27FC236}">
                <a16:creationId xmlns:a16="http://schemas.microsoft.com/office/drawing/2014/main" id="{2B06D91D-FC16-45AA-9497-82D177B25EC1}"/>
              </a:ext>
            </a:extLst>
          </p:cNvPr>
          <p:cNvSpPr/>
          <p:nvPr/>
        </p:nvSpPr>
        <p:spPr>
          <a:xfrm>
            <a:off x="6683703" y="4828839"/>
            <a:ext cx="4103426" cy="632347"/>
          </a:xfrm>
          <a:prstGeom prst="rect">
            <a:avLst/>
          </a:prstGeom>
          <a:solidFill>
            <a:srgbClr val="11574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File a grievance.</a:t>
            </a:r>
          </a:p>
        </p:txBody>
      </p:sp>
    </p:spTree>
    <p:extLst>
      <p:ext uri="{BB962C8B-B14F-4D97-AF65-F5344CB8AC3E}">
        <p14:creationId xmlns:p14="http://schemas.microsoft.com/office/powerpoint/2010/main" val="22132156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9B0C7-7C26-A94C-909C-C6DCF301C71B}"/>
              </a:ext>
            </a:extLst>
          </p:cNvPr>
          <p:cNvSpPr>
            <a:spLocks noGrp="1"/>
          </p:cNvSpPr>
          <p:nvPr>
            <p:ph type="ctrTitle"/>
          </p:nvPr>
        </p:nvSpPr>
        <p:spPr>
          <a:xfrm>
            <a:off x="836140" y="790828"/>
            <a:ext cx="10519719" cy="2016062"/>
          </a:xfrm>
        </p:spPr>
        <p:txBody>
          <a:bodyPr/>
          <a:lstStyle/>
          <a:p>
            <a:r>
              <a:rPr lang="en-US" dirty="0">
                <a:solidFill>
                  <a:srgbClr val="F6941F"/>
                </a:solidFill>
              </a:rPr>
              <a:t>Any questions. Any time.</a:t>
            </a:r>
          </a:p>
        </p:txBody>
      </p:sp>
      <p:sp>
        <p:nvSpPr>
          <p:cNvPr id="3" name="TextBox 2">
            <a:extLst>
              <a:ext uri="{FF2B5EF4-FFF2-40B4-BE49-F238E27FC236}">
                <a16:creationId xmlns:a16="http://schemas.microsoft.com/office/drawing/2014/main" id="{0B385C7A-C82C-4ED0-884B-6FC61E63BD5B}"/>
              </a:ext>
            </a:extLst>
          </p:cNvPr>
          <p:cNvSpPr txBox="1"/>
          <p:nvPr/>
        </p:nvSpPr>
        <p:spPr>
          <a:xfrm>
            <a:off x="733351" y="3419227"/>
            <a:ext cx="5362648" cy="1292662"/>
          </a:xfrm>
          <a:prstGeom prst="rect">
            <a:avLst/>
          </a:prstGeom>
          <a:noFill/>
        </p:spPr>
        <p:txBody>
          <a:bodyPr wrap="square" rtlCol="0">
            <a:spAutoFit/>
          </a:bodyPr>
          <a:lstStyle/>
          <a:p>
            <a:pPr algn="ctr"/>
            <a:r>
              <a:rPr lang="en-US" sz="2400" b="1" dirty="0">
                <a:solidFill>
                  <a:schemeClr val="bg1"/>
                </a:solidFill>
              </a:rPr>
              <a:t>Cindy Russell, PhD</a:t>
            </a:r>
          </a:p>
          <a:p>
            <a:pPr algn="ctr"/>
            <a:r>
              <a:rPr lang="en-US" dirty="0">
                <a:solidFill>
                  <a:schemeClr val="bg1"/>
                </a:solidFill>
              </a:rPr>
              <a:t>Vice Chancellor, Academic, Faculty, and Student Affairs</a:t>
            </a:r>
          </a:p>
          <a:p>
            <a:pPr algn="ctr"/>
            <a:r>
              <a:rPr lang="en-US" dirty="0">
                <a:solidFill>
                  <a:schemeClr val="bg1"/>
                </a:solidFill>
                <a:hlinkClick r:id="rId2">
                  <a:extLst>
                    <a:ext uri="{A12FA001-AC4F-418D-AE19-62706E023703}">
                      <ahyp:hlinkClr xmlns:ahyp="http://schemas.microsoft.com/office/drawing/2018/hyperlinkcolor" val="tx"/>
                    </a:ext>
                  </a:extLst>
                </a:hlinkClick>
              </a:rPr>
              <a:t>crussell@uthsc.edu</a:t>
            </a:r>
            <a:endParaRPr lang="en-US" dirty="0">
              <a:solidFill>
                <a:schemeClr val="bg1"/>
              </a:solidFill>
            </a:endParaRPr>
          </a:p>
          <a:p>
            <a:pPr algn="ctr"/>
            <a:r>
              <a:rPr lang="en-US" dirty="0">
                <a:solidFill>
                  <a:schemeClr val="bg1"/>
                </a:solidFill>
              </a:rPr>
              <a:t>o: 901.448.6158</a:t>
            </a:r>
          </a:p>
        </p:txBody>
      </p:sp>
      <p:sp>
        <p:nvSpPr>
          <p:cNvPr id="4" name="TextBox 3">
            <a:extLst>
              <a:ext uri="{FF2B5EF4-FFF2-40B4-BE49-F238E27FC236}">
                <a16:creationId xmlns:a16="http://schemas.microsoft.com/office/drawing/2014/main" id="{2A4D106A-1986-4E57-8F30-D87D88394950}"/>
              </a:ext>
            </a:extLst>
          </p:cNvPr>
          <p:cNvSpPr txBox="1"/>
          <p:nvPr/>
        </p:nvSpPr>
        <p:spPr>
          <a:xfrm>
            <a:off x="6892119" y="3418553"/>
            <a:ext cx="4117075" cy="1292662"/>
          </a:xfrm>
          <a:prstGeom prst="rect">
            <a:avLst/>
          </a:prstGeom>
          <a:noFill/>
        </p:spPr>
        <p:txBody>
          <a:bodyPr wrap="square" rtlCol="0">
            <a:spAutoFit/>
          </a:bodyPr>
          <a:lstStyle/>
          <a:p>
            <a:pPr algn="ctr"/>
            <a:r>
              <a:rPr lang="en-US" sz="2400" b="1" dirty="0">
                <a:solidFill>
                  <a:schemeClr val="bg1"/>
                </a:solidFill>
              </a:rPr>
              <a:t>Kristi Forman, DBA</a:t>
            </a:r>
          </a:p>
          <a:p>
            <a:pPr algn="ctr"/>
            <a:r>
              <a:rPr lang="en-US" dirty="0">
                <a:solidFill>
                  <a:schemeClr val="bg1"/>
                </a:solidFill>
              </a:rPr>
              <a:t>Director, Faculty Affairs</a:t>
            </a:r>
          </a:p>
          <a:p>
            <a:pPr algn="ctr"/>
            <a:r>
              <a:rPr lang="en-US" dirty="0">
                <a:solidFill>
                  <a:schemeClr val="bg1"/>
                </a:solidFill>
              </a:rPr>
              <a:t>kforman1@uthsc.edu</a:t>
            </a:r>
          </a:p>
          <a:p>
            <a:pPr algn="ctr"/>
            <a:r>
              <a:rPr lang="en-US" dirty="0">
                <a:solidFill>
                  <a:schemeClr val="bg1"/>
                </a:solidFill>
              </a:rPr>
              <a:t>o: 901.448.3285 || c: 901.484.3325 </a:t>
            </a:r>
          </a:p>
        </p:txBody>
      </p:sp>
    </p:spTree>
    <p:extLst>
      <p:ext uri="{BB962C8B-B14F-4D97-AF65-F5344CB8AC3E}">
        <p14:creationId xmlns:p14="http://schemas.microsoft.com/office/powerpoint/2010/main" val="359221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7A43-BC3F-FD46-8E29-3DA8D91DDC55}"/>
              </a:ext>
            </a:extLst>
          </p:cNvPr>
          <p:cNvSpPr>
            <a:spLocks noGrp="1"/>
          </p:cNvSpPr>
          <p:nvPr>
            <p:ph type="ctrTitle"/>
          </p:nvPr>
        </p:nvSpPr>
        <p:spPr/>
        <p:txBody>
          <a:bodyPr/>
          <a:lstStyle/>
          <a:p>
            <a:r>
              <a:rPr lang="en-US" dirty="0"/>
              <a:t>The What, Why, Who, </a:t>
            </a:r>
            <a:br>
              <a:rPr lang="en-US" dirty="0"/>
            </a:br>
            <a:r>
              <a:rPr lang="en-US" dirty="0"/>
              <a:t>and When of APPR</a:t>
            </a:r>
          </a:p>
        </p:txBody>
      </p:sp>
    </p:spTree>
    <p:extLst>
      <p:ext uri="{BB962C8B-B14F-4D97-AF65-F5344CB8AC3E}">
        <p14:creationId xmlns:p14="http://schemas.microsoft.com/office/powerpoint/2010/main" val="110358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AAD0-D7E6-46A7-B999-3DC9264013F9}"/>
              </a:ext>
            </a:extLst>
          </p:cNvPr>
          <p:cNvSpPr>
            <a:spLocks noGrp="1"/>
          </p:cNvSpPr>
          <p:nvPr>
            <p:ph type="title"/>
          </p:nvPr>
        </p:nvSpPr>
        <p:spPr>
          <a:xfrm>
            <a:off x="838200" y="454577"/>
            <a:ext cx="10515600" cy="1325563"/>
          </a:xfrm>
        </p:spPr>
        <p:txBody>
          <a:bodyPr vert="horz" lIns="91440" tIns="45720" rIns="91440" bIns="45720" rtlCol="0" anchor="ctr">
            <a:normAutofit/>
          </a:bodyPr>
          <a:lstStyle/>
          <a:p>
            <a:r>
              <a:rPr lang="en-US" kern="1200" dirty="0">
                <a:latin typeface="Arial" panose="020B0604020202020204" pitchFamily="34" charset="0"/>
                <a:ea typeface="+mj-ea"/>
                <a:cs typeface="Arial" panose="020B0604020202020204" pitchFamily="34" charset="0"/>
              </a:rPr>
              <a:t>APPR is a formal review that…</a:t>
            </a:r>
          </a:p>
        </p:txBody>
      </p:sp>
      <p:sp>
        <p:nvSpPr>
          <p:cNvPr id="9" name="TextBox 8">
            <a:extLst>
              <a:ext uri="{FF2B5EF4-FFF2-40B4-BE49-F238E27FC236}">
                <a16:creationId xmlns:a16="http://schemas.microsoft.com/office/drawing/2014/main" id="{1E5D2C7B-9E8F-4508-84AE-031579763BF0}"/>
              </a:ext>
            </a:extLst>
          </p:cNvPr>
          <p:cNvSpPr txBox="1"/>
          <p:nvPr/>
        </p:nvSpPr>
        <p:spPr>
          <a:xfrm>
            <a:off x="6700837" y="5924548"/>
            <a:ext cx="5181600" cy="252413"/>
          </a:xfrm>
          <a:prstGeom prst="rect">
            <a:avLst/>
          </a:prstGeom>
        </p:spPr>
        <p:txBody>
          <a:bodyPr vert="horz" lIns="91440" tIns="45720" rIns="91440" bIns="45720" rtlCol="0">
            <a:normAutofit fontScale="32500" lnSpcReduction="20000"/>
          </a:bodyPr>
          <a:lstStyle/>
          <a:p>
            <a:pPr>
              <a:spcAft>
                <a:spcPts val="600"/>
              </a:spcAft>
            </a:pPr>
            <a:r>
              <a:rPr lang="en-US" sz="2800" dirty="0">
                <a:solidFill>
                  <a:schemeClr val="bg1">
                    <a:lumMod val="50000"/>
                  </a:schemeClr>
                </a:solidFill>
                <a:latin typeface="Arial" panose="020B0604020202020204" pitchFamily="34" charset="0"/>
                <a:cs typeface="Arial" panose="020B0604020202020204" pitchFamily="34" charset="0"/>
              </a:rPr>
              <a:t>Board of Trustees BT0006 – Policies Governing Academic Freedom, Responsibility, and Tenure</a:t>
            </a:r>
          </a:p>
        </p:txBody>
      </p:sp>
      <p:graphicFrame>
        <p:nvGraphicFramePr>
          <p:cNvPr id="6" name="Content Placeholder 2">
            <a:extLst>
              <a:ext uri="{FF2B5EF4-FFF2-40B4-BE49-F238E27FC236}">
                <a16:creationId xmlns:a16="http://schemas.microsoft.com/office/drawing/2014/main" id="{8EB2AF4A-3529-471A-BE31-5290AD23A00D}"/>
              </a:ext>
            </a:extLst>
          </p:cNvPr>
          <p:cNvGraphicFramePr>
            <a:graphicFrameLocks noGrp="1"/>
          </p:cNvGraphicFramePr>
          <p:nvPr>
            <p:ph sz="half" idx="2"/>
            <p:extLst>
              <p:ext uri="{D42A27DB-BD31-4B8C-83A1-F6EECF244321}">
                <p14:modId xmlns:p14="http://schemas.microsoft.com/office/powerpoint/2010/main" val="2455932906"/>
              </p:ext>
            </p:extLst>
          </p:nvPr>
        </p:nvGraphicFramePr>
        <p:xfrm>
          <a:off x="940593" y="1942183"/>
          <a:ext cx="10310813" cy="38203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0300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8842879-C5B0-4DBE-9A3E-443C09F70E5C}"/>
              </a:ext>
            </a:extLst>
          </p:cNvPr>
          <p:cNvSpPr>
            <a:spLocks noGrp="1"/>
          </p:cNvSpPr>
          <p:nvPr>
            <p:ph type="title"/>
          </p:nvPr>
        </p:nvSpPr>
        <p:spPr>
          <a:xfrm>
            <a:off x="838200" y="454577"/>
            <a:ext cx="10515600" cy="1325563"/>
          </a:xfrm>
        </p:spPr>
        <p:txBody>
          <a:bodyPr anchor="ctr">
            <a:normAutofit/>
          </a:bodyPr>
          <a:lstStyle/>
          <a:p>
            <a:r>
              <a:rPr lang="en-US" dirty="0"/>
              <a:t>Why an APPR?</a:t>
            </a:r>
          </a:p>
        </p:txBody>
      </p:sp>
      <p:graphicFrame>
        <p:nvGraphicFramePr>
          <p:cNvPr id="11" name="Content Placeholder 7">
            <a:extLst>
              <a:ext uri="{FF2B5EF4-FFF2-40B4-BE49-F238E27FC236}">
                <a16:creationId xmlns:a16="http://schemas.microsoft.com/office/drawing/2014/main" id="{DBD760C8-F8A5-4CA1-81CF-7A1314443A98}"/>
              </a:ext>
            </a:extLst>
          </p:cNvPr>
          <p:cNvGraphicFramePr>
            <a:graphicFrameLocks noGrp="1"/>
          </p:cNvGraphicFramePr>
          <p:nvPr>
            <p:ph idx="1"/>
            <p:extLst>
              <p:ext uri="{D42A27DB-BD31-4B8C-83A1-F6EECF244321}">
                <p14:modId xmlns:p14="http://schemas.microsoft.com/office/powerpoint/2010/main" val="2998029336"/>
              </p:ext>
            </p:extLst>
          </p:nvPr>
        </p:nvGraphicFramePr>
        <p:xfrm>
          <a:off x="781050" y="172604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0672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1FA6606-5AE7-4D9A-BA60-17CC3CB8BD96}"/>
              </a:ext>
            </a:extLst>
          </p:cNvPr>
          <p:cNvSpPr>
            <a:spLocks noGrp="1"/>
          </p:cNvSpPr>
          <p:nvPr>
            <p:ph type="title"/>
          </p:nvPr>
        </p:nvSpPr>
        <p:spPr/>
        <p:txBody>
          <a:bodyPr/>
          <a:lstStyle/>
          <a:p>
            <a:r>
              <a:rPr lang="en-US" dirty="0"/>
              <a:t>What is the goal of the APPR?</a:t>
            </a:r>
          </a:p>
        </p:txBody>
      </p:sp>
      <p:sp>
        <p:nvSpPr>
          <p:cNvPr id="6" name="Content Placeholder 5">
            <a:extLst>
              <a:ext uri="{FF2B5EF4-FFF2-40B4-BE49-F238E27FC236}">
                <a16:creationId xmlns:a16="http://schemas.microsoft.com/office/drawing/2014/main" id="{2AC4A331-4A7E-4CD5-B1CC-E9DA2132C675}"/>
              </a:ext>
            </a:extLst>
          </p:cNvPr>
          <p:cNvSpPr>
            <a:spLocks noGrp="1"/>
          </p:cNvSpPr>
          <p:nvPr>
            <p:ph idx="1"/>
          </p:nvPr>
        </p:nvSpPr>
        <p:spPr>
          <a:xfrm>
            <a:off x="801806" y="1666404"/>
            <a:ext cx="10515600" cy="4351338"/>
          </a:xfrm>
        </p:spPr>
        <p:txBody>
          <a:bodyPr>
            <a:normAutofit/>
          </a:bodyPr>
          <a:lstStyle/>
          <a:p>
            <a:pPr>
              <a:buClr>
                <a:srgbClr val="115740"/>
              </a:buClr>
            </a:pPr>
            <a:r>
              <a:rPr lang="en-US" sz="2000" b="0" i="0" u="none" strike="noStrike" baseline="0" dirty="0">
                <a:solidFill>
                  <a:srgbClr val="595959"/>
                </a:solidFill>
                <a:latin typeface="Gotham-Book"/>
              </a:rPr>
              <a:t>Facilitate communication</a:t>
            </a:r>
          </a:p>
          <a:p>
            <a:pPr>
              <a:buClr>
                <a:srgbClr val="115740"/>
              </a:buClr>
            </a:pPr>
            <a:r>
              <a:rPr lang="en-US" sz="2000" b="0" i="0" u="none" strike="noStrike" baseline="0" dirty="0">
                <a:solidFill>
                  <a:srgbClr val="595959"/>
                </a:solidFill>
                <a:latin typeface="Gotham-Book"/>
              </a:rPr>
              <a:t>Clarify short- and longer-term goals and expectations</a:t>
            </a:r>
          </a:p>
          <a:p>
            <a:pPr>
              <a:buClr>
                <a:srgbClr val="115740"/>
              </a:buClr>
            </a:pPr>
            <a:r>
              <a:rPr lang="en-US" sz="2000" b="0" i="0" u="none" strike="noStrike" baseline="0" dirty="0">
                <a:solidFill>
                  <a:srgbClr val="595959"/>
                </a:solidFill>
                <a:latin typeface="Gotham-Book"/>
              </a:rPr>
              <a:t>Clarify departmental goals and the faculty member’s role</a:t>
            </a:r>
          </a:p>
          <a:p>
            <a:pPr>
              <a:buClr>
                <a:srgbClr val="115740"/>
              </a:buClr>
            </a:pPr>
            <a:r>
              <a:rPr lang="en-US" sz="2000" b="0" i="0" u="none" strike="noStrike" baseline="0" dirty="0">
                <a:solidFill>
                  <a:srgbClr val="595959"/>
                </a:solidFill>
                <a:latin typeface="Gotham-Book"/>
              </a:rPr>
              <a:t>Recognize areas of exceptional performance</a:t>
            </a:r>
          </a:p>
          <a:p>
            <a:pPr>
              <a:buClr>
                <a:srgbClr val="115740"/>
              </a:buClr>
            </a:pPr>
            <a:r>
              <a:rPr lang="en-US" sz="2000" b="0" i="0" u="none" strike="noStrike" baseline="0" dirty="0">
                <a:solidFill>
                  <a:srgbClr val="595959"/>
                </a:solidFill>
                <a:latin typeface="Gotham-Book"/>
              </a:rPr>
              <a:t>Identify areas of performance that deserve additional effort</a:t>
            </a:r>
          </a:p>
          <a:p>
            <a:pPr>
              <a:buClr>
                <a:srgbClr val="115740"/>
              </a:buClr>
            </a:pPr>
            <a:r>
              <a:rPr lang="en-US" sz="2000" b="0" i="0" u="none" strike="noStrike" baseline="0" dirty="0">
                <a:solidFill>
                  <a:srgbClr val="595959"/>
                </a:solidFill>
                <a:latin typeface="Gotham-Book"/>
              </a:rPr>
              <a:t>Develop documentation to use for determination of salary, promotion, and tenure recommendations</a:t>
            </a:r>
            <a:endParaRPr lang="en-US" sz="3200" dirty="0"/>
          </a:p>
        </p:txBody>
      </p:sp>
      <p:sp>
        <p:nvSpPr>
          <p:cNvPr id="7" name="TextBox 6">
            <a:extLst>
              <a:ext uri="{FF2B5EF4-FFF2-40B4-BE49-F238E27FC236}">
                <a16:creationId xmlns:a16="http://schemas.microsoft.com/office/drawing/2014/main" id="{93A70183-E6C9-489B-84A2-F81AEC5B3DB0}"/>
              </a:ext>
            </a:extLst>
          </p:cNvPr>
          <p:cNvSpPr txBox="1"/>
          <p:nvPr/>
        </p:nvSpPr>
        <p:spPr>
          <a:xfrm>
            <a:off x="4321728" y="4645206"/>
            <a:ext cx="3548543" cy="1477328"/>
          </a:xfrm>
          <a:prstGeom prst="rect">
            <a:avLst/>
          </a:prstGeom>
          <a:noFill/>
          <a:ln w="38100">
            <a:solidFill>
              <a:srgbClr val="115740"/>
            </a:solidFill>
          </a:ln>
        </p:spPr>
        <p:txBody>
          <a:bodyPr wrap="square" rtlCol="0">
            <a:spAutoFit/>
          </a:bodyPr>
          <a:lstStyle/>
          <a:p>
            <a:r>
              <a:rPr lang="en-US" b="1" dirty="0">
                <a:solidFill>
                  <a:srgbClr val="115740"/>
                </a:solidFill>
              </a:rPr>
              <a:t>Essentially,</a:t>
            </a:r>
          </a:p>
          <a:p>
            <a:pPr marL="342900" indent="-342900">
              <a:buFont typeface="Wingdings" panose="05000000000000000000" pitchFamily="2" charset="2"/>
              <a:buChar char="ü"/>
            </a:pPr>
            <a:r>
              <a:rPr lang="en-US" dirty="0">
                <a:solidFill>
                  <a:srgbClr val="115740"/>
                </a:solidFill>
              </a:rPr>
              <a:t>To review your performance</a:t>
            </a:r>
          </a:p>
          <a:p>
            <a:pPr marL="342900" indent="-342900">
              <a:buFont typeface="Wingdings" panose="05000000000000000000" pitchFamily="2" charset="2"/>
              <a:buChar char="ü"/>
            </a:pPr>
            <a:r>
              <a:rPr lang="en-US" dirty="0">
                <a:solidFill>
                  <a:srgbClr val="115740"/>
                </a:solidFill>
              </a:rPr>
              <a:t>To receive your work assignment</a:t>
            </a:r>
          </a:p>
          <a:p>
            <a:pPr marL="342900" indent="-342900">
              <a:buFont typeface="Wingdings" panose="05000000000000000000" pitchFamily="2" charset="2"/>
              <a:buChar char="ü"/>
            </a:pPr>
            <a:r>
              <a:rPr lang="en-US" dirty="0">
                <a:solidFill>
                  <a:srgbClr val="115740"/>
                </a:solidFill>
              </a:rPr>
              <a:t>To mutually establish your goals</a:t>
            </a:r>
          </a:p>
        </p:txBody>
      </p:sp>
    </p:spTree>
    <p:extLst>
      <p:ext uri="{BB962C8B-B14F-4D97-AF65-F5344CB8AC3E}">
        <p14:creationId xmlns:p14="http://schemas.microsoft.com/office/powerpoint/2010/main" val="1215142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8CC258A-5F34-4A66-91D5-F2C845D3E00A}"/>
              </a:ext>
            </a:extLst>
          </p:cNvPr>
          <p:cNvSpPr>
            <a:spLocks noGrp="1"/>
          </p:cNvSpPr>
          <p:nvPr>
            <p:ph type="title"/>
          </p:nvPr>
        </p:nvSpPr>
        <p:spPr/>
        <p:txBody>
          <a:bodyPr/>
          <a:lstStyle/>
          <a:p>
            <a:r>
              <a:rPr lang="en-US" dirty="0"/>
              <a:t>Who requires an APPR?</a:t>
            </a:r>
          </a:p>
        </p:txBody>
      </p:sp>
      <p:sp>
        <p:nvSpPr>
          <p:cNvPr id="6" name="Content Placeholder 5">
            <a:extLst>
              <a:ext uri="{FF2B5EF4-FFF2-40B4-BE49-F238E27FC236}">
                <a16:creationId xmlns:a16="http://schemas.microsoft.com/office/drawing/2014/main" id="{0B2D5246-2C69-4860-B6F1-2B2810B11369}"/>
              </a:ext>
            </a:extLst>
          </p:cNvPr>
          <p:cNvSpPr>
            <a:spLocks noGrp="1"/>
          </p:cNvSpPr>
          <p:nvPr>
            <p:ph idx="1"/>
          </p:nvPr>
        </p:nvSpPr>
        <p:spPr/>
        <p:txBody>
          <a:bodyPr>
            <a:normAutofit/>
          </a:bodyPr>
          <a:lstStyle/>
          <a:p>
            <a:pPr algn="l">
              <a:buClr>
                <a:srgbClr val="115740"/>
              </a:buClr>
            </a:pPr>
            <a:r>
              <a:rPr lang="en-US" sz="2000" b="0" i="0" u="none" strike="noStrike" baseline="0" dirty="0">
                <a:solidFill>
                  <a:srgbClr val="595959"/>
                </a:solidFill>
                <a:latin typeface="Gotham-Book"/>
              </a:rPr>
              <a:t>All regular faculty members, full or part-time</a:t>
            </a:r>
          </a:p>
          <a:p>
            <a:pPr lvl="1">
              <a:buClr>
                <a:srgbClr val="115740"/>
              </a:buClr>
            </a:pPr>
            <a:r>
              <a:rPr lang="en-US" sz="1600" b="0" i="0" u="none" strike="noStrike" baseline="0" dirty="0">
                <a:solidFill>
                  <a:srgbClr val="595959"/>
                </a:solidFill>
                <a:latin typeface="Gotham-Book"/>
              </a:rPr>
              <a:t>Tenured</a:t>
            </a:r>
          </a:p>
          <a:p>
            <a:pPr lvl="1">
              <a:buClr>
                <a:srgbClr val="115740"/>
              </a:buClr>
            </a:pPr>
            <a:r>
              <a:rPr lang="en-US" sz="1600" b="0" i="0" u="none" strike="noStrike" baseline="0" dirty="0">
                <a:solidFill>
                  <a:srgbClr val="595959"/>
                </a:solidFill>
                <a:latin typeface="Gotham-Book"/>
              </a:rPr>
              <a:t>Tenure-Track</a:t>
            </a:r>
          </a:p>
          <a:p>
            <a:pPr lvl="1">
              <a:buClr>
                <a:srgbClr val="115740"/>
              </a:buClr>
            </a:pPr>
            <a:r>
              <a:rPr lang="en-US" sz="1600" b="0" i="0" u="none" strike="noStrike" baseline="0" dirty="0">
                <a:solidFill>
                  <a:srgbClr val="595959"/>
                </a:solidFill>
                <a:latin typeface="Gotham-Book"/>
              </a:rPr>
              <a:t>Non-tenure Track</a:t>
            </a:r>
          </a:p>
          <a:p>
            <a:pPr algn="l">
              <a:buClr>
                <a:srgbClr val="115740"/>
              </a:buClr>
            </a:pPr>
            <a:r>
              <a:rPr lang="en-US" sz="2000" b="0" i="0" u="none" strike="noStrike" baseline="0" dirty="0">
                <a:solidFill>
                  <a:srgbClr val="595959"/>
                </a:solidFill>
                <a:latin typeface="Gotham-Book"/>
              </a:rPr>
              <a:t>Includes administrators who also hold regular faculty appointments</a:t>
            </a:r>
          </a:p>
          <a:p>
            <a:pPr lvl="1">
              <a:buClr>
                <a:srgbClr val="115740"/>
              </a:buClr>
            </a:pPr>
            <a:r>
              <a:rPr lang="en-US" sz="1600" b="0" i="0" u="none" strike="noStrike" baseline="0" dirty="0">
                <a:solidFill>
                  <a:srgbClr val="595959"/>
                </a:solidFill>
                <a:latin typeface="Gotham-Book"/>
              </a:rPr>
              <a:t>Chancellor</a:t>
            </a:r>
          </a:p>
          <a:p>
            <a:pPr lvl="1">
              <a:buClr>
                <a:srgbClr val="115740"/>
              </a:buClr>
            </a:pPr>
            <a:r>
              <a:rPr lang="en-US" sz="1600" b="0" i="0" u="none" strike="noStrike" baseline="0" dirty="0">
                <a:solidFill>
                  <a:srgbClr val="595959"/>
                </a:solidFill>
                <a:latin typeface="Gotham-Book"/>
              </a:rPr>
              <a:t>Some Vice Chancellors &amp; some modified VC titles</a:t>
            </a:r>
          </a:p>
          <a:p>
            <a:pPr lvl="1">
              <a:buClr>
                <a:srgbClr val="115740"/>
              </a:buClr>
            </a:pPr>
            <a:r>
              <a:rPr lang="en-US" sz="1600" b="0" i="0" u="none" strike="noStrike" baseline="0" dirty="0">
                <a:solidFill>
                  <a:srgbClr val="595959"/>
                </a:solidFill>
                <a:latin typeface="Gotham-Book"/>
              </a:rPr>
              <a:t>Deans &amp; some modified Dean titles</a:t>
            </a:r>
            <a:endParaRPr lang="en-US" sz="2800" dirty="0"/>
          </a:p>
        </p:txBody>
      </p:sp>
      <p:sp>
        <p:nvSpPr>
          <p:cNvPr id="11" name="&quot;Not Allowed&quot; Symbol 10">
            <a:extLst>
              <a:ext uri="{FF2B5EF4-FFF2-40B4-BE49-F238E27FC236}">
                <a16:creationId xmlns:a16="http://schemas.microsoft.com/office/drawing/2014/main" id="{3C8E70A0-4E49-43E8-8003-8EB8DBB99F0F}"/>
              </a:ext>
            </a:extLst>
          </p:cNvPr>
          <p:cNvSpPr/>
          <p:nvPr/>
        </p:nvSpPr>
        <p:spPr>
          <a:xfrm>
            <a:off x="8405638" y="3666584"/>
            <a:ext cx="2146041" cy="2099387"/>
          </a:xfrm>
          <a:prstGeom prst="noSmoking">
            <a:avLst/>
          </a:prstGeom>
          <a:solidFill>
            <a:srgbClr val="F6941F"/>
          </a:solidFill>
          <a:ln>
            <a:solidFill>
              <a:srgbClr val="1157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TextBox 11">
            <a:extLst>
              <a:ext uri="{FF2B5EF4-FFF2-40B4-BE49-F238E27FC236}">
                <a16:creationId xmlns:a16="http://schemas.microsoft.com/office/drawing/2014/main" id="{272A7865-A2AA-413B-8AF9-F633B0643552}"/>
              </a:ext>
            </a:extLst>
          </p:cNvPr>
          <p:cNvSpPr txBox="1"/>
          <p:nvPr/>
        </p:nvSpPr>
        <p:spPr>
          <a:xfrm>
            <a:off x="8811733" y="4208445"/>
            <a:ext cx="1333849" cy="1015663"/>
          </a:xfrm>
          <a:prstGeom prst="rect">
            <a:avLst/>
          </a:prstGeom>
          <a:noFill/>
        </p:spPr>
        <p:txBody>
          <a:bodyPr wrap="square" rtlCol="0">
            <a:spAutoFit/>
          </a:bodyPr>
          <a:lstStyle/>
          <a:p>
            <a:pPr algn="ctr"/>
            <a:r>
              <a:rPr lang="en-US" sz="2000" b="1" dirty="0">
                <a:solidFill>
                  <a:srgbClr val="115740"/>
                </a:solidFill>
              </a:rPr>
              <a:t>Volunteers</a:t>
            </a:r>
          </a:p>
          <a:p>
            <a:pPr algn="ctr"/>
            <a:r>
              <a:rPr lang="en-US" sz="2000" b="1" dirty="0">
                <a:solidFill>
                  <a:srgbClr val="115740"/>
                </a:solidFill>
              </a:rPr>
              <a:t>Friends</a:t>
            </a:r>
          </a:p>
          <a:p>
            <a:pPr algn="ctr"/>
            <a:r>
              <a:rPr lang="en-US" sz="2000" b="1" dirty="0">
                <a:solidFill>
                  <a:srgbClr val="115740"/>
                </a:solidFill>
              </a:rPr>
              <a:t>Affiliates</a:t>
            </a:r>
          </a:p>
        </p:txBody>
      </p:sp>
    </p:spTree>
    <p:extLst>
      <p:ext uri="{BB962C8B-B14F-4D97-AF65-F5344CB8AC3E}">
        <p14:creationId xmlns:p14="http://schemas.microsoft.com/office/powerpoint/2010/main" val="4259818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DA554-37D3-4D4A-84D1-1EC074680CF0}"/>
              </a:ext>
            </a:extLst>
          </p:cNvPr>
          <p:cNvSpPr>
            <a:spLocks noGrp="1"/>
          </p:cNvSpPr>
          <p:nvPr>
            <p:ph type="title"/>
          </p:nvPr>
        </p:nvSpPr>
        <p:spPr/>
        <p:txBody>
          <a:bodyPr>
            <a:normAutofit/>
          </a:bodyPr>
          <a:lstStyle/>
          <a:p>
            <a:r>
              <a:rPr lang="en-US" sz="4200" dirty="0"/>
              <a:t>Who requires an APPR by start/termination</a:t>
            </a:r>
          </a:p>
        </p:txBody>
      </p:sp>
      <p:sp>
        <p:nvSpPr>
          <p:cNvPr id="5" name="Text Placeholder 4">
            <a:extLst>
              <a:ext uri="{FF2B5EF4-FFF2-40B4-BE49-F238E27FC236}">
                <a16:creationId xmlns:a16="http://schemas.microsoft.com/office/drawing/2014/main" id="{2EBE7320-6C3A-4E8F-90A7-ED1C12116B70}"/>
              </a:ext>
            </a:extLst>
          </p:cNvPr>
          <p:cNvSpPr>
            <a:spLocks noGrp="1"/>
          </p:cNvSpPr>
          <p:nvPr>
            <p:ph type="body" idx="1"/>
          </p:nvPr>
        </p:nvSpPr>
        <p:spPr>
          <a:xfrm>
            <a:off x="594553" y="1681163"/>
            <a:ext cx="3197048" cy="823912"/>
          </a:xfrm>
          <a:ln>
            <a:solidFill>
              <a:srgbClr val="115740"/>
            </a:solidFill>
          </a:ln>
        </p:spPr>
        <p:txBody>
          <a:bodyPr anchor="t">
            <a:normAutofit fontScale="92500" lnSpcReduction="10000"/>
          </a:bodyPr>
          <a:lstStyle/>
          <a:p>
            <a:r>
              <a:rPr lang="en-US" dirty="0"/>
              <a:t>Recently hired </a:t>
            </a:r>
            <a:br>
              <a:rPr lang="en-US" dirty="0"/>
            </a:br>
            <a:r>
              <a:rPr lang="en-US" sz="1500" dirty="0"/>
              <a:t>(anytime during year under review)</a:t>
            </a:r>
          </a:p>
        </p:txBody>
      </p:sp>
      <p:sp>
        <p:nvSpPr>
          <p:cNvPr id="6" name="Content Placeholder 5">
            <a:extLst>
              <a:ext uri="{FF2B5EF4-FFF2-40B4-BE49-F238E27FC236}">
                <a16:creationId xmlns:a16="http://schemas.microsoft.com/office/drawing/2014/main" id="{8867EDC5-5B74-4655-988F-38F8F8600922}"/>
              </a:ext>
            </a:extLst>
          </p:cNvPr>
          <p:cNvSpPr>
            <a:spLocks noGrp="1"/>
          </p:cNvSpPr>
          <p:nvPr>
            <p:ph sz="half" idx="2"/>
          </p:nvPr>
        </p:nvSpPr>
        <p:spPr>
          <a:xfrm>
            <a:off x="594553" y="2541863"/>
            <a:ext cx="3197048" cy="3647799"/>
          </a:xfrm>
          <a:ln>
            <a:solidFill>
              <a:srgbClr val="F6941F"/>
            </a:solidFill>
          </a:ln>
        </p:spPr>
        <p:txBody>
          <a:bodyPr>
            <a:normAutofit/>
          </a:bodyPr>
          <a:lstStyle/>
          <a:p>
            <a:pPr algn="l"/>
            <a:r>
              <a:rPr lang="en-US" sz="1800" b="0" i="0" u="none" strike="noStrike" baseline="0" dirty="0">
                <a:solidFill>
                  <a:srgbClr val="595959"/>
                </a:solidFill>
                <a:latin typeface="Gotham-Book"/>
              </a:rPr>
              <a:t>APPR is required.</a:t>
            </a:r>
          </a:p>
          <a:p>
            <a:pPr algn="l"/>
            <a:r>
              <a:rPr lang="en-US" sz="1800" b="0" i="0" u="none" strike="noStrike" baseline="0" dirty="0">
                <a:solidFill>
                  <a:srgbClr val="595959"/>
                </a:solidFill>
                <a:latin typeface="Gotham-Book"/>
              </a:rPr>
              <a:t>APPR provides a quick check and opportunity for a tune-up in case any redirection may be required.</a:t>
            </a:r>
          </a:p>
          <a:p>
            <a:pPr algn="l"/>
            <a:r>
              <a:rPr lang="en-US" sz="1800" b="0" i="0" u="none" strike="noStrike" baseline="0" dirty="0">
                <a:solidFill>
                  <a:srgbClr val="595959"/>
                </a:solidFill>
                <a:latin typeface="Gotham-Book"/>
              </a:rPr>
              <a:t>APPR reinforces goals and assignments for the calendar year.</a:t>
            </a:r>
            <a:endParaRPr lang="en-US" dirty="0"/>
          </a:p>
        </p:txBody>
      </p:sp>
      <p:sp>
        <p:nvSpPr>
          <p:cNvPr id="7" name="Text Placeholder 6">
            <a:extLst>
              <a:ext uri="{FF2B5EF4-FFF2-40B4-BE49-F238E27FC236}">
                <a16:creationId xmlns:a16="http://schemas.microsoft.com/office/drawing/2014/main" id="{7DCD505E-62EF-47B7-B8D5-D743F0E3D4B2}"/>
              </a:ext>
            </a:extLst>
          </p:cNvPr>
          <p:cNvSpPr>
            <a:spLocks noGrp="1"/>
          </p:cNvSpPr>
          <p:nvPr>
            <p:ph type="body" sz="quarter" idx="3"/>
          </p:nvPr>
        </p:nvSpPr>
        <p:spPr>
          <a:xfrm>
            <a:off x="4084964" y="1678411"/>
            <a:ext cx="3940101" cy="823912"/>
          </a:xfrm>
          <a:ln>
            <a:solidFill>
              <a:srgbClr val="115740"/>
            </a:solidFill>
          </a:ln>
        </p:spPr>
        <p:txBody>
          <a:bodyPr anchor="t">
            <a:normAutofit fontScale="92500" lnSpcReduction="10000"/>
          </a:bodyPr>
          <a:lstStyle/>
          <a:p>
            <a:r>
              <a:rPr lang="en-US" u="sng" dirty="0"/>
              <a:t>Planning</a:t>
            </a:r>
            <a:r>
              <a:rPr lang="en-US" dirty="0"/>
              <a:t> to resign/retire </a:t>
            </a:r>
            <a:r>
              <a:rPr lang="en-US" sz="1500" dirty="0"/>
              <a:t>(in the early part of the year in which the APPR will occur)</a:t>
            </a:r>
          </a:p>
        </p:txBody>
      </p:sp>
      <p:sp>
        <p:nvSpPr>
          <p:cNvPr id="8" name="Content Placeholder 7">
            <a:extLst>
              <a:ext uri="{FF2B5EF4-FFF2-40B4-BE49-F238E27FC236}">
                <a16:creationId xmlns:a16="http://schemas.microsoft.com/office/drawing/2014/main" id="{A957E694-6BC4-4155-B21E-2ABF0921C3AB}"/>
              </a:ext>
            </a:extLst>
          </p:cNvPr>
          <p:cNvSpPr>
            <a:spLocks noGrp="1"/>
          </p:cNvSpPr>
          <p:nvPr>
            <p:ph sz="quarter" idx="4"/>
          </p:nvPr>
        </p:nvSpPr>
        <p:spPr>
          <a:xfrm>
            <a:off x="4084964" y="2525086"/>
            <a:ext cx="3940101" cy="3674102"/>
          </a:xfrm>
          <a:ln>
            <a:solidFill>
              <a:srgbClr val="F6941F"/>
            </a:solidFill>
          </a:ln>
        </p:spPr>
        <p:txBody>
          <a:bodyPr>
            <a:normAutofit/>
          </a:bodyPr>
          <a:lstStyle/>
          <a:p>
            <a:pPr algn="l"/>
            <a:r>
              <a:rPr lang="en-US" sz="1800" b="0" i="0" u="none" strike="noStrike" baseline="0" dirty="0">
                <a:solidFill>
                  <a:srgbClr val="595959"/>
                </a:solidFill>
                <a:latin typeface="Gotham-Book"/>
              </a:rPr>
              <a:t>APPR is required.</a:t>
            </a:r>
          </a:p>
          <a:p>
            <a:pPr algn="l"/>
            <a:r>
              <a:rPr lang="en-US" sz="1800" b="0" i="0" u="none" strike="noStrike" baseline="0" dirty="0">
                <a:solidFill>
                  <a:srgbClr val="595959"/>
                </a:solidFill>
                <a:latin typeface="Gotham-Book"/>
              </a:rPr>
              <a:t>Until gone, the faculty member is here.</a:t>
            </a:r>
          </a:p>
          <a:p>
            <a:pPr algn="l"/>
            <a:r>
              <a:rPr lang="en-US" sz="1800" b="0" i="0" u="none" strike="noStrike" baseline="0" dirty="0">
                <a:solidFill>
                  <a:srgbClr val="595959"/>
                </a:solidFill>
                <a:latin typeface="Gotham-Book"/>
              </a:rPr>
              <a:t>Require the performance review portion for the year under review.</a:t>
            </a:r>
          </a:p>
          <a:p>
            <a:pPr algn="l"/>
            <a:r>
              <a:rPr lang="en-US" sz="1800" b="0" i="0" u="none" strike="noStrike" baseline="0" dirty="0">
                <a:solidFill>
                  <a:srgbClr val="595959"/>
                </a:solidFill>
                <a:latin typeface="Gotham-Book"/>
              </a:rPr>
              <a:t>May hold on the planning of goals and assignments. If resignation/retirement doesn’t occur, then need to conduct the planning portion.</a:t>
            </a:r>
            <a:endParaRPr lang="en-US" dirty="0"/>
          </a:p>
        </p:txBody>
      </p:sp>
      <p:sp>
        <p:nvSpPr>
          <p:cNvPr id="9" name="Text Placeholder 6">
            <a:extLst>
              <a:ext uri="{FF2B5EF4-FFF2-40B4-BE49-F238E27FC236}">
                <a16:creationId xmlns:a16="http://schemas.microsoft.com/office/drawing/2014/main" id="{910CECE8-5367-4030-AC88-036B042DDFCE}"/>
              </a:ext>
            </a:extLst>
          </p:cNvPr>
          <p:cNvSpPr txBox="1">
            <a:spLocks/>
          </p:cNvSpPr>
          <p:nvPr/>
        </p:nvSpPr>
        <p:spPr>
          <a:xfrm>
            <a:off x="8326741" y="1678411"/>
            <a:ext cx="3197047" cy="823912"/>
          </a:xfrm>
          <a:prstGeom prst="rect">
            <a:avLst/>
          </a:prstGeom>
          <a:ln>
            <a:solidFill>
              <a:srgbClr val="115740"/>
            </a:solidFill>
          </a:ln>
        </p:spPr>
        <p:txBody>
          <a:bodyPr vert="horz" lIns="91440" tIns="45720" rIns="91440" bIns="45720" rtlCol="0" anchor="t">
            <a:normAutofit fontScale="85000" lnSpcReduction="10000"/>
          </a:bodyPr>
          <a:lstStyle>
            <a:lvl1pPr marL="0" indent="0" algn="l" defTabSz="914400" rtl="0" eaLnBrk="1" latinLnBrk="0" hangingPunct="1">
              <a:lnSpc>
                <a:spcPct val="100000"/>
              </a:lnSpc>
              <a:spcBef>
                <a:spcPts val="1000"/>
              </a:spcBef>
              <a:buFont typeface="Arial" panose="020B0604020202020204" pitchFamily="34" charset="0"/>
              <a:buNone/>
              <a:defRPr sz="2400" b="1" kern="1200">
                <a:solidFill>
                  <a:srgbClr val="115740"/>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500"/>
              </a:spcBef>
              <a:buFont typeface="Arial" panose="020B0604020202020204" pitchFamily="34" charset="0"/>
              <a:buNone/>
              <a:defRPr sz="2000" b="1"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100000"/>
              </a:lnSpc>
              <a:spcBef>
                <a:spcPts val="500"/>
              </a:spcBef>
              <a:buFont typeface="Arial" panose="020B0604020202020204" pitchFamily="34" charset="0"/>
              <a:buNone/>
              <a:defRPr sz="1800" b="1"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100000"/>
              </a:lnSpc>
              <a:spcBef>
                <a:spcPts val="500"/>
              </a:spcBef>
              <a:buFont typeface="Arial" panose="020B0604020202020204" pitchFamily="34" charset="0"/>
              <a:buNone/>
              <a:defRPr sz="1600" b="1"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100000"/>
              </a:lnSpc>
              <a:spcBef>
                <a:spcPts val="500"/>
              </a:spcBef>
              <a:buFont typeface="Arial" panose="020B0604020202020204" pitchFamily="34" charset="0"/>
              <a:buNone/>
              <a:defRPr sz="1600" b="1"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u="sng" dirty="0"/>
              <a:t>Actually</a:t>
            </a:r>
            <a:r>
              <a:rPr lang="en-US" dirty="0"/>
              <a:t> resigns/retires </a:t>
            </a:r>
            <a:r>
              <a:rPr lang="en-US" sz="1400" dirty="0"/>
              <a:t>(prior to March 31 of the year in which the APPR will occur)</a:t>
            </a:r>
            <a:endParaRPr lang="en-US" dirty="0"/>
          </a:p>
        </p:txBody>
      </p:sp>
      <p:sp>
        <p:nvSpPr>
          <p:cNvPr id="10" name="Content Placeholder 7">
            <a:extLst>
              <a:ext uri="{FF2B5EF4-FFF2-40B4-BE49-F238E27FC236}">
                <a16:creationId xmlns:a16="http://schemas.microsoft.com/office/drawing/2014/main" id="{EC832912-B268-451F-9D17-4B8BCFE27B09}"/>
              </a:ext>
            </a:extLst>
          </p:cNvPr>
          <p:cNvSpPr txBox="1">
            <a:spLocks/>
          </p:cNvSpPr>
          <p:nvPr/>
        </p:nvSpPr>
        <p:spPr>
          <a:xfrm>
            <a:off x="8326741" y="2533475"/>
            <a:ext cx="3197047" cy="3656188"/>
          </a:xfrm>
          <a:prstGeom prst="rect">
            <a:avLst/>
          </a:prstGeom>
          <a:ln>
            <a:solidFill>
              <a:srgbClr val="F6941F"/>
            </a:solidFill>
          </a:ln>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b="0" kern="1200">
                <a:solidFill>
                  <a:srgbClr val="115740"/>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en-US" sz="1800" b="0" i="0" u="none" strike="noStrike" baseline="0" dirty="0">
                <a:solidFill>
                  <a:srgbClr val="595959"/>
                </a:solidFill>
                <a:latin typeface="Gotham-Book"/>
              </a:rPr>
              <a:t>APPR is optional.</a:t>
            </a:r>
          </a:p>
          <a:p>
            <a:pPr algn="l"/>
            <a:r>
              <a:rPr lang="en-US" sz="1800" b="0" i="0" u="none" strike="noStrike" baseline="0" dirty="0">
                <a:solidFill>
                  <a:srgbClr val="595959"/>
                </a:solidFill>
                <a:latin typeface="Gotham-Book"/>
              </a:rPr>
              <a:t>Performance review could be appropriate.</a:t>
            </a:r>
          </a:p>
          <a:p>
            <a:pPr algn="l"/>
            <a:r>
              <a:rPr lang="en-US" sz="1800" b="0" i="0" u="none" strike="noStrike" baseline="0" dirty="0">
                <a:solidFill>
                  <a:srgbClr val="595959"/>
                </a:solidFill>
                <a:latin typeface="Gotham-Book"/>
              </a:rPr>
              <a:t>No need to do the planning portion.</a:t>
            </a:r>
          </a:p>
          <a:p>
            <a:pPr algn="l"/>
            <a:r>
              <a:rPr lang="en-US" sz="1800" b="0" i="0" u="none" strike="noStrike" baseline="0" dirty="0">
                <a:solidFill>
                  <a:srgbClr val="595959"/>
                </a:solidFill>
                <a:latin typeface="Gotham-Book"/>
              </a:rPr>
              <a:t>If the faculty member remains past March 31, the full APPR is required.</a:t>
            </a:r>
            <a:endParaRPr lang="en-US" dirty="0"/>
          </a:p>
        </p:txBody>
      </p:sp>
    </p:spTree>
    <p:extLst>
      <p:ext uri="{BB962C8B-B14F-4D97-AF65-F5344CB8AC3E}">
        <p14:creationId xmlns:p14="http://schemas.microsoft.com/office/powerpoint/2010/main" val="339373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bg/>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bg/>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xEl>
                                              <p:pRg st="2" end="2"/>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build="allAtOnce" animBg="1"/>
      <p:bldP spid="10" grpId="0" build="allAtOnce" animBg="1"/>
    </p:bldLst>
  </p:timing>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1CD7C5D5-7372-E545-BC66-09B17C23D80F}"/>
    </a:ext>
  </a:extLst>
</a:theme>
</file>

<file path=ppt/theme/theme2.xml><?xml version="1.0" encoding="utf-8"?>
<a:theme xmlns:a="http://schemas.openxmlformats.org/drawingml/2006/main" name="UTHSC content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DD0AE88C-F3C8-0641-8013-CBF595DF0D3D}"/>
    </a:ext>
  </a:extLst>
</a:theme>
</file>

<file path=ppt/theme/theme3.xml><?xml version="1.0" encoding="utf-8"?>
<a:theme xmlns:a="http://schemas.openxmlformats.org/drawingml/2006/main" name="Section break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68E5DD6C-94FE-A544-91DF-0A8A01CDDC11}"/>
    </a:ext>
  </a:extLst>
</a:theme>
</file>

<file path=ppt/theme/theme4.xml><?xml version="1.0" encoding="utf-8"?>
<a:theme xmlns:a="http://schemas.openxmlformats.org/drawingml/2006/main" name="1_End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THSC_ws_ppt_template_green" id="{72BB5C5F-54F4-4D41-A849-8B1361BF0AFB}" vid="{8BB08CD5-6B39-164B-9014-B01BDCB2B66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ppt-template-green</Template>
  <TotalTime>504</TotalTime>
  <Words>2933</Words>
  <Application>Microsoft Office PowerPoint</Application>
  <PresentationFormat>Widescreen</PresentationFormat>
  <Paragraphs>298</Paragraphs>
  <Slides>34</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34</vt:i4>
      </vt:variant>
    </vt:vector>
  </HeadingPairs>
  <TitlesOfParts>
    <vt:vector size="44" baseType="lpstr">
      <vt:lpstr>Arial</vt:lpstr>
      <vt:lpstr>ArialMT</vt:lpstr>
      <vt:lpstr>Calibri</vt:lpstr>
      <vt:lpstr>Gotham Book</vt:lpstr>
      <vt:lpstr>Gotham-Book</vt:lpstr>
      <vt:lpstr>Wingdings</vt:lpstr>
      <vt:lpstr>Title slides</vt:lpstr>
      <vt:lpstr>UTHSC content slides</vt:lpstr>
      <vt:lpstr>Section breaks</vt:lpstr>
      <vt:lpstr>1_End slides</vt:lpstr>
      <vt:lpstr>The Annual Performance and Planning Review for Faculty Members and Evaluators</vt:lpstr>
      <vt:lpstr>Topics</vt:lpstr>
      <vt:lpstr>Relevant Faculty Handbook Guidance</vt:lpstr>
      <vt:lpstr>The What, Why, Who,  and When of APPR</vt:lpstr>
      <vt:lpstr>APPR is a formal review that…</vt:lpstr>
      <vt:lpstr>Why an APPR?</vt:lpstr>
      <vt:lpstr>What is the goal of the APPR?</vt:lpstr>
      <vt:lpstr>Who requires an APPR?</vt:lpstr>
      <vt:lpstr>Who requires an APPR by start/termination</vt:lpstr>
      <vt:lpstr>When is APPR conducted?</vt:lpstr>
      <vt:lpstr>The Process</vt:lpstr>
      <vt:lpstr>Digital Measures: APPR Workflow</vt:lpstr>
      <vt:lpstr>Procedural Steps for the APPR</vt:lpstr>
      <vt:lpstr>The Role of the Evaluator</vt:lpstr>
      <vt:lpstr>Specific processes concurrent with the APPR</vt:lpstr>
      <vt:lpstr>Indicators of a Well-Done APPR</vt:lpstr>
      <vt:lpstr>What makes a good APPR</vt:lpstr>
      <vt:lpstr>What makes a good APPR</vt:lpstr>
      <vt:lpstr>Assignments and Goals</vt:lpstr>
      <vt:lpstr>Clarifying Assignments and Goals</vt:lpstr>
      <vt:lpstr>Faculty Handbook: Assignments</vt:lpstr>
      <vt:lpstr>Faculty Handbook: Goals</vt:lpstr>
      <vt:lpstr>Example Assignments and Goals</vt:lpstr>
      <vt:lpstr>Performance Ratings</vt:lpstr>
      <vt:lpstr>Faculty Performance Ratings</vt:lpstr>
      <vt:lpstr>Faculty Performance Ratings Through the Years</vt:lpstr>
      <vt:lpstr>Positive Faculty Performance Ratings</vt:lpstr>
      <vt:lpstr>Negative Faculty Performance Ratings</vt:lpstr>
      <vt:lpstr>Financial Implications</vt:lpstr>
      <vt:lpstr>Other implications of negative rating</vt:lpstr>
      <vt:lpstr>Disagreements About APPR &amp;  How to Resolve Them</vt:lpstr>
      <vt:lpstr>Resolving disagreements about the APPR</vt:lpstr>
      <vt:lpstr>Resolving disagreements about the APPR</vt:lpstr>
      <vt:lpstr>Any questions. Any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the Annual Performance and Planning Review for Faculty Members and Evaluators</dc:title>
  <dc:creator>Forman, Kristin (Kristi Forman)</dc:creator>
  <cp:lastModifiedBy>Forman, Kristin (Kristi Forman)</cp:lastModifiedBy>
  <cp:revision>2</cp:revision>
  <dcterms:created xsi:type="dcterms:W3CDTF">2021-10-20T19:10:09Z</dcterms:created>
  <dcterms:modified xsi:type="dcterms:W3CDTF">2021-11-29T22:37:38Z</dcterms:modified>
</cp:coreProperties>
</file>