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9" d="100"/>
          <a:sy n="79" d="100"/>
        </p:scale>
        <p:origin x="-126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F3F8A63-F2A1-44A4-A4D1-B2B9C28AB9DB}" type="datetime1">
              <a:rPr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481D-6C93-2F47-917D-B7C4F70186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481D-6C93-2F47-917D-B7C4F70186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481D-6C93-2F47-917D-B7C4F70186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481D-6C93-2F47-917D-B7C4F70186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481D-6C93-2F47-917D-B7C4F70186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481D-6C93-2F47-917D-B7C4F70186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481D-6C93-2F47-917D-B7C4F70186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481D-6C93-2F47-917D-B7C4F70186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481D-6C93-2F47-917D-B7C4F70186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481D-6C93-2F47-917D-B7C4F70186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481D-6C93-2F47-917D-B7C4F70186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481D-6C93-2F47-917D-B7C4F70186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77F108C-2518-4D60-9FAF-6346FD9D7826}" type="datetime1">
              <a:rPr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481D-6C93-2F47-917D-B7C4F70186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481D-6C93-2F47-917D-B7C4F70186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5B2A481D-6C93-2F47-917D-B7C4F70186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481D-6C93-2F47-917D-B7C4F70186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BE1A23-27BE-AD48-BD03-BA3CDE0B57D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B2A481D-6C93-2F47-917D-B7C4F701865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11665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Ahead:</a:t>
            </a:r>
            <a:br>
              <a:rPr lang="en-US" dirty="0" smtClean="0"/>
            </a:br>
            <a:r>
              <a:rPr lang="en-US" dirty="0" smtClean="0"/>
              <a:t>How Does Education Affect My Health?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791200"/>
            <a:ext cx="4038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Michelle Taylor, MD, MS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Saturday, December 8, 2012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_0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39624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can save your life!!!!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Shelby County, in 2011,</a:t>
            </a:r>
          </a:p>
          <a:p>
            <a:pPr lvl="1"/>
            <a:r>
              <a:rPr lang="en-US" sz="2800" dirty="0" smtClean="0"/>
              <a:t>6,699 people were living with HIV or AIDS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People between the ages of 20 and 24 reported the highest rates!</a:t>
            </a:r>
          </a:p>
          <a:p>
            <a:pPr lvl="1"/>
            <a:r>
              <a:rPr lang="en-US" sz="2800" b="1" dirty="0" smtClean="0">
                <a:solidFill>
                  <a:schemeClr val="accent2"/>
                </a:solidFill>
              </a:rPr>
              <a:t>The rate of diagnosis of HIV IS 8 TIMES HIGHER IN BLACKS!!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Education and health are definitely connected.</a:t>
            </a:r>
          </a:p>
          <a:p>
            <a:r>
              <a:rPr lang="en-US" sz="2800" b="1" dirty="0" smtClean="0"/>
              <a:t>Finishing your education has benefits beyond getting a good job.</a:t>
            </a:r>
          </a:p>
          <a:p>
            <a:r>
              <a:rPr lang="en-US" sz="2800" b="1" dirty="0" smtClean="0"/>
              <a:t>It’s never too late to improve your health through education!</a:t>
            </a:r>
            <a:endParaRPr lang="en-US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cdc.gov</a:t>
            </a:r>
          </a:p>
          <a:p>
            <a:r>
              <a:rPr lang="en-US" dirty="0" smtClean="0"/>
              <a:t>Census.gov</a:t>
            </a:r>
          </a:p>
          <a:p>
            <a:r>
              <a:rPr lang="en-US" dirty="0" smtClean="0"/>
              <a:t>Shelby County Health Department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Stay educated to stay healthy!!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THANK YOU!!</a:t>
            </a:r>
            <a:endParaRPr lang="en-US" sz="24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is health important?</a:t>
            </a:r>
          </a:p>
          <a:p>
            <a:r>
              <a:rPr lang="en-US" sz="3200" dirty="0" smtClean="0"/>
              <a:t>Why is education important?</a:t>
            </a:r>
          </a:p>
          <a:p>
            <a:r>
              <a:rPr lang="en-US" sz="3200" dirty="0" smtClean="0"/>
              <a:t>Do they work together?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Expectancy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The number of years a person expects to live</a:t>
            </a:r>
          </a:p>
          <a:p>
            <a:pPr lvl="1"/>
            <a:r>
              <a:rPr lang="en-US" sz="2800" dirty="0" smtClean="0"/>
              <a:t>Did you know that life expectancy can be different based on where you live and what you look like?</a:t>
            </a:r>
          </a:p>
          <a:p>
            <a:pPr lvl="2"/>
            <a:r>
              <a:rPr lang="en-US" sz="2800" dirty="0" smtClean="0"/>
              <a:t>On average, women live longer than men</a:t>
            </a:r>
          </a:p>
          <a:p>
            <a:pPr lvl="2"/>
            <a:r>
              <a:rPr lang="en-US" sz="2800" dirty="0" smtClean="0"/>
              <a:t>Whites live longer than Blacks</a:t>
            </a:r>
          </a:p>
          <a:p>
            <a:pPr lvl="2"/>
            <a:r>
              <a:rPr lang="en-US" sz="2800" b="1" dirty="0" smtClean="0"/>
              <a:t>People who earn more money in their lifetime live longer.....</a:t>
            </a:r>
          </a:p>
          <a:p>
            <a:pPr lvl="2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Expectancy</a:t>
            </a:r>
            <a:endParaRPr lang="en-US" dirty="0"/>
          </a:p>
        </p:txBody>
      </p:sp>
      <p:pic>
        <p:nvPicPr>
          <p:cNvPr id="4" name="Content Placeholder 3" descr="lifeexpectpic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143000"/>
            <a:ext cx="49530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Expectancy</a:t>
            </a:r>
            <a:endParaRPr lang="en-US" dirty="0"/>
          </a:p>
        </p:txBody>
      </p:sp>
      <p:pic>
        <p:nvPicPr>
          <p:cNvPr id="4" name="Content Placeholder 3" descr="lifeexpect2pic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371600"/>
            <a:ext cx="54102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Memphis Healthy?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Population: 652,050</a:t>
            </a:r>
          </a:p>
          <a:p>
            <a:pPr lvl="1"/>
            <a:r>
              <a:rPr lang="en-US" sz="2800" dirty="0" smtClean="0"/>
              <a:t>26% &lt;18 years old</a:t>
            </a:r>
          </a:p>
          <a:p>
            <a:pPr lvl="1"/>
            <a:r>
              <a:rPr lang="en-US" sz="2800" dirty="0" smtClean="0"/>
              <a:t>63% Black</a:t>
            </a:r>
          </a:p>
          <a:p>
            <a:pPr lvl="1"/>
            <a:r>
              <a:rPr lang="en-US" sz="2800" dirty="0" smtClean="0"/>
              <a:t>29% White</a:t>
            </a:r>
          </a:p>
          <a:p>
            <a:r>
              <a:rPr lang="en-US" sz="2800" dirty="0" smtClean="0"/>
              <a:t>In 2010:</a:t>
            </a:r>
          </a:p>
          <a:p>
            <a:pPr lvl="1"/>
            <a:r>
              <a:rPr lang="en-US" sz="2800" dirty="0" smtClean="0"/>
              <a:t>3.7% reported heart attacks</a:t>
            </a:r>
          </a:p>
          <a:p>
            <a:pPr lvl="1"/>
            <a:r>
              <a:rPr lang="en-US" sz="2800" dirty="0" smtClean="0"/>
              <a:t>4.7% reported strokes</a:t>
            </a:r>
          </a:p>
          <a:p>
            <a:pPr lvl="1"/>
            <a:r>
              <a:rPr lang="en-US" sz="2800" b="1" dirty="0" smtClean="0">
                <a:solidFill>
                  <a:srgbClr val="660066"/>
                </a:solidFill>
              </a:rPr>
              <a:t>35% were obese and 35% were overweight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Memphis Healthy?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343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</a:rPr>
              <a:t>9</a:t>
            </a:r>
            <a:r>
              <a:rPr lang="en-US" sz="2800" b="1" baseline="30000" dirty="0" smtClean="0">
                <a:solidFill>
                  <a:srgbClr val="660066"/>
                </a:solidFill>
              </a:rPr>
              <a:t>th</a:t>
            </a:r>
            <a:r>
              <a:rPr lang="en-US" sz="2800" b="1" dirty="0" smtClean="0">
                <a:solidFill>
                  <a:srgbClr val="660066"/>
                </a:solidFill>
              </a:rPr>
              <a:t>-12</a:t>
            </a:r>
            <a:r>
              <a:rPr lang="en-US" sz="2800" b="1" baseline="30000" dirty="0" smtClean="0">
                <a:solidFill>
                  <a:srgbClr val="660066"/>
                </a:solidFill>
              </a:rPr>
              <a:t>th</a:t>
            </a:r>
            <a:r>
              <a:rPr lang="en-US" sz="2800" b="1" dirty="0" smtClean="0">
                <a:solidFill>
                  <a:srgbClr val="660066"/>
                </a:solidFill>
              </a:rPr>
              <a:t> grade students in Memphis reported:</a:t>
            </a:r>
          </a:p>
          <a:p>
            <a:pPr lvl="1"/>
            <a:r>
              <a:rPr lang="en-US" sz="2800" dirty="0" smtClean="0"/>
              <a:t>21% rode with a driver who had been drinking</a:t>
            </a:r>
          </a:p>
          <a:p>
            <a:pPr lvl="1"/>
            <a:r>
              <a:rPr lang="en-US" sz="2800" dirty="0" smtClean="0"/>
              <a:t>35% had been in a physical fight</a:t>
            </a:r>
          </a:p>
          <a:p>
            <a:pPr lvl="1"/>
            <a:r>
              <a:rPr lang="en-US" sz="2800" dirty="0" smtClean="0"/>
              <a:t>32% tried cigarettes</a:t>
            </a:r>
          </a:p>
          <a:p>
            <a:pPr lvl="1"/>
            <a:r>
              <a:rPr lang="en-US" sz="2800" dirty="0" smtClean="0"/>
              <a:t>62% ever had sex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50% ate vegetables less than one time per day!!!!!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Memphis Educated?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Between 2007 and 2011, of the people older than 25,</a:t>
            </a:r>
          </a:p>
          <a:p>
            <a:pPr lvl="1"/>
            <a:r>
              <a:rPr lang="en-US" sz="2800" b="1" dirty="0" smtClean="0"/>
              <a:t>82%</a:t>
            </a:r>
            <a:r>
              <a:rPr lang="en-US" sz="2800" dirty="0" smtClean="0"/>
              <a:t> graduated from high school</a:t>
            </a:r>
          </a:p>
          <a:p>
            <a:pPr lvl="1"/>
            <a:r>
              <a:rPr lang="en-US" sz="2800" b="1" dirty="0" smtClean="0"/>
              <a:t>23%</a:t>
            </a:r>
            <a:r>
              <a:rPr lang="en-US" sz="2800" dirty="0" smtClean="0"/>
              <a:t> had their Bachelor’s degree or higher</a:t>
            </a:r>
          </a:p>
          <a:p>
            <a:r>
              <a:rPr lang="en-US" sz="2800" dirty="0" smtClean="0"/>
              <a:t>Memphis City Schools had a graduation rate of </a:t>
            </a:r>
            <a:r>
              <a:rPr lang="en-US" sz="2800" b="1" dirty="0" smtClean="0"/>
              <a:t>70%</a:t>
            </a:r>
            <a:r>
              <a:rPr lang="en-US" sz="2800" dirty="0" smtClean="0"/>
              <a:t> in 2011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Where are the other 30%????????</a:t>
            </a:r>
            <a:r>
              <a:rPr lang="en-US" sz="2800" dirty="0" smtClean="0">
                <a:solidFill>
                  <a:schemeClr val="accent2"/>
                </a:solidFill>
              </a:rPr>
              <a:t> 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 for YOU??</a:t>
            </a:r>
            <a:endParaRPr lang="en-US" dirty="0"/>
          </a:p>
        </p:txBody>
      </p:sp>
      <p:pic>
        <p:nvPicPr>
          <p:cNvPr id="4" name="Content Placeholder 3" descr="worldaidspic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81200"/>
            <a:ext cx="7140387" cy="4144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224</TotalTime>
  <Words>328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Advantage</vt:lpstr>
      <vt:lpstr>Getting Ahead: How Does Education Affect My Health? </vt:lpstr>
      <vt:lpstr>Introduction</vt:lpstr>
      <vt:lpstr>Life Expectancy</vt:lpstr>
      <vt:lpstr>Life Expectancy</vt:lpstr>
      <vt:lpstr>Life Expectancy</vt:lpstr>
      <vt:lpstr>Is Memphis Healthy?</vt:lpstr>
      <vt:lpstr>Is Memphis Healthy?</vt:lpstr>
      <vt:lpstr>Is Memphis Educated?</vt:lpstr>
      <vt:lpstr>What does this mean for YOU??</vt:lpstr>
      <vt:lpstr>Education can save your life!!!!</vt:lpstr>
      <vt:lpstr>Conclusion</vt:lpstr>
      <vt:lpstr>References</vt:lpstr>
      <vt:lpstr>Stay educated to stay healthy!!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Ahead: How Does Education Affect My Health?</dc:title>
  <dc:creator>Michelle</dc:creator>
  <cp:lastModifiedBy>lrusse15</cp:lastModifiedBy>
  <cp:revision>19</cp:revision>
  <dcterms:created xsi:type="dcterms:W3CDTF">2012-12-07T17:48:28Z</dcterms:created>
  <dcterms:modified xsi:type="dcterms:W3CDTF">2013-01-29T18:48:42Z</dcterms:modified>
</cp:coreProperties>
</file>