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7" r:id="rId2"/>
    <p:sldId id="256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/>
    <p:restoredTop sz="94694"/>
  </p:normalViewPr>
  <p:slideViewPr>
    <p:cSldViewPr snapToGrid="0" snapToObjects="1" showGuides="1">
      <p:cViewPr varScale="1">
        <p:scale>
          <a:sx n="105" d="100"/>
          <a:sy n="105" d="100"/>
        </p:scale>
        <p:origin x="200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DFB23-C1CA-1A49-970E-C8F9A0AD15E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371BE-6BAC-B64B-9873-6FF3D09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D80F-CF95-DB4C-84C1-40E3C485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A0998-84F9-4042-87CF-5799F5C6C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7D98C-6976-A943-A17F-387D7F65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7839-9C33-EA4F-9B75-F9276EB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97F1F-8032-BF4F-8041-215DA2AD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7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FE24-3E26-EE4C-9494-8E266C7B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CA72E-6D11-4F48-9FB2-D255872BA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D8121-D407-5B41-902C-1D0FE2DC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7426-66E9-3A46-9947-877802B5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5E580-9316-A445-99A6-E783CCC5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9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3736F-D0FD-0F4F-8314-2E64BA98F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82662-F904-7B48-9D6F-69A78E2E8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A857D-3484-B84B-8315-3648E3A3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E051-6306-E44E-8787-A9E11F66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D4EE-AB2C-1949-8DDC-70D97DAC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DC6-B9DE-7C45-9C28-2BE59954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3A7B4-9A0F-1D4C-AE0B-4A2C852BA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6DC4-9F5F-4A48-AD71-8950046E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B364-6434-FA47-9E6C-9FDA51E6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5705A-D6AB-A342-B418-8B02DCD6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032E-5965-2E43-951A-F0FC5337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7AC53-B81F-5245-8A85-C732EC993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43D5-CA30-474B-AD4F-CEDD80EE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8F218-B6DB-DB4A-B351-1BE8795A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DAA6-DC6E-5A4F-A61E-1E49CC3B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611C-A2E9-D944-B3B8-99CEAF64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191C-B6D7-374E-8A9B-F49455701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7F91F-23CD-6A40-A4CE-50861FC85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97DB-1580-4745-B5EF-E0D8B6CE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16A1-EA47-1149-A87C-F3AB4AFB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76EA8-2178-E348-9542-82AD2016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F739-6244-014A-86F4-E8904143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B011-F3A2-0045-A591-E93723415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C5A4F-CA54-1A4E-A345-59A9A38D7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68EF5-91CA-6144-AED8-3D6736C5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C626B-BF26-4F40-A698-9912C0F06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776A5-1B5A-3C49-B9DF-127F93C5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0D235-0140-464F-B33F-E457548A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39B3A-2B55-384C-93E4-2790870D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8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228F-9D41-7B49-A074-D7E20323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02CC5-649E-7A4E-AD50-169FD84E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B5A1F-8515-9847-9EDF-BB09A9D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749BC-6AFD-FA48-9E32-8EAA8FD2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B30FF-131D-D74E-AFAF-B1ECC7E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59B86-A8C9-A24E-A175-19701D09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1D866-4686-F844-9BBA-73143F47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8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E47-E5A2-ED4E-974F-DCEC4CDE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7728-E28F-384E-97CA-0D3F66E7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C4C4D-ACB7-0C4C-A751-355FAD9F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3D69F-5F0E-914C-9CA7-495FC026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7C479-9AA5-AD41-B4C4-CE97810E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27295-E26E-D042-BA57-EDC8C09B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C53B-DBC2-454D-9D57-34D0A0B9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A881A-8F19-0D40-A2F4-0C951078A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7E338-A98B-F642-A376-E8A3354A1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F7370-1501-C04C-9812-328533DA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79964-6060-0745-80D5-1A705D60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D1628-B8C6-6440-95FD-C8B4DDE1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8EF1D-7544-A14C-8A2E-39421A4B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C403D-9464-1449-9A98-CFA18363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1747D-FDF9-5C4A-A803-282636982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0107-C5BB-6E4C-BC27-629EFBE2A687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5B9A1-686C-3041-8BB9-01662BE0C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9883-BE2F-D04F-AB65-B5C53352B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9EA4-E251-DE44-8894-F4FD70AA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brand.uthsc.edu/wp-content/uploads/sites/5/2015/08/Slide1.jpg">
            <a:extLst>
              <a:ext uri="{FF2B5EF4-FFF2-40B4-BE49-F238E27FC236}">
                <a16:creationId xmlns:a16="http://schemas.microsoft.com/office/drawing/2014/main" id="{80B79630-D765-F544-84E6-751A78039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-9" r="-677" b="84231"/>
          <a:stretch/>
        </p:blipFill>
        <p:spPr bwMode="auto">
          <a:xfrm>
            <a:off x="23813" y="14287"/>
            <a:ext cx="12191999" cy="13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93E2D0-7BF5-8547-BFB3-DA99579A4CD7}"/>
              </a:ext>
            </a:extLst>
          </p:cNvPr>
          <p:cNvSpPr/>
          <p:nvPr/>
        </p:nvSpPr>
        <p:spPr>
          <a:xfrm>
            <a:off x="3048000" y="5030197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UNIVERSITY OF TENNESSEE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HEALTH SCIENCE CENTER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ADVISORY BOARD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May 20, 2019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COHP seal">
            <a:extLst>
              <a:ext uri="{FF2B5EF4-FFF2-40B4-BE49-F238E27FC236}">
                <a16:creationId xmlns:a16="http://schemas.microsoft.com/office/drawing/2014/main" id="{86D777AF-11E6-B447-8377-0823B20A6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5" b="16184"/>
          <a:stretch/>
        </p:blipFill>
        <p:spPr bwMode="auto">
          <a:xfrm>
            <a:off x="3810000" y="1337249"/>
            <a:ext cx="4183062" cy="369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2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FBCAE-F11A-2646-9783-B257253A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0" y="6342526"/>
            <a:ext cx="1742336" cy="392186"/>
          </a:xfrm>
          <a:prstGeom prst="rect">
            <a:avLst/>
          </a:prstGeom>
        </p:spPr>
      </p:pic>
      <p:pic>
        <p:nvPicPr>
          <p:cNvPr id="7" name="Picture 2" descr="COHP seal">
            <a:extLst>
              <a:ext uri="{FF2B5EF4-FFF2-40B4-BE49-F238E27FC236}">
                <a16:creationId xmlns:a16="http://schemas.microsoft.com/office/drawing/2014/main" id="{0AC75F3D-CA55-5F41-8E69-0B93ACF7B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5" b="16184"/>
          <a:stretch/>
        </p:blipFill>
        <p:spPr bwMode="auto">
          <a:xfrm>
            <a:off x="10279310" y="5256804"/>
            <a:ext cx="1813700" cy="16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2EF9FD-692E-5B4F-805C-45C3DD2798D1}"/>
              </a:ext>
            </a:extLst>
          </p:cNvPr>
          <p:cNvSpPr/>
          <p:nvPr/>
        </p:nvSpPr>
        <p:spPr>
          <a:xfrm>
            <a:off x="2889289" y="818773"/>
            <a:ext cx="68665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2000" b="1" dirty="0"/>
              <a:t>Audiology and Speech Pathology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b="1" dirty="0"/>
              <a:t>BS</a:t>
            </a:r>
            <a:r>
              <a:rPr lang="en-US" sz="2000" dirty="0"/>
              <a:t> in Audiology &amp; Speech Pathology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Doctor of Audiology (</a:t>
            </a:r>
            <a:r>
              <a:rPr lang="en-US" sz="2000" b="1" dirty="0" err="1"/>
              <a:t>AuD</a:t>
            </a:r>
            <a:r>
              <a:rPr lang="en-US" sz="2000" dirty="0"/>
              <a:t>)                     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b="1" dirty="0"/>
              <a:t>MS</a:t>
            </a:r>
            <a:r>
              <a:rPr lang="en-US" sz="2000" dirty="0"/>
              <a:t> Speech Pathology</a:t>
            </a:r>
          </a:p>
          <a:p>
            <a:br>
              <a:rPr lang="en-US" sz="2000" dirty="0"/>
            </a:br>
            <a:r>
              <a:rPr lang="en-US" sz="2000" dirty="0"/>
              <a:t>2. </a:t>
            </a:r>
            <a:r>
              <a:rPr lang="en-US" sz="2000" b="1" dirty="0"/>
              <a:t>Clinical Laboratory Sciences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b="1" dirty="0"/>
              <a:t>MS </a:t>
            </a:r>
            <a:r>
              <a:rPr lang="en-US" sz="2000" dirty="0"/>
              <a:t>Cytopathology Practice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b="1" dirty="0"/>
              <a:t>MS</a:t>
            </a:r>
            <a:r>
              <a:rPr lang="en-US" sz="2000" dirty="0"/>
              <a:t> Medical Laboratory Sciences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b="1" dirty="0"/>
              <a:t>BS</a:t>
            </a:r>
            <a:r>
              <a:rPr lang="en-US" sz="2000" dirty="0"/>
              <a:t> Medical Laboratory Science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b="1" dirty="0"/>
              <a:t>MS</a:t>
            </a:r>
            <a:r>
              <a:rPr lang="en-US" sz="2000" dirty="0"/>
              <a:t> Clinical Laboratory Science</a:t>
            </a:r>
          </a:p>
          <a:p>
            <a:pPr lvl="1"/>
            <a:endParaRPr lang="en-US" sz="2000" dirty="0"/>
          </a:p>
          <a:p>
            <a:pPr marL="228600" indent="-228600">
              <a:buAutoNum type="arabicPeriod" startAt="3"/>
            </a:pPr>
            <a:r>
              <a:rPr lang="en-US" sz="2000" b="1" dirty="0"/>
              <a:t>Health Informatics and Information Management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b="1" dirty="0"/>
              <a:t>MS</a:t>
            </a:r>
            <a:r>
              <a:rPr lang="en-US" sz="2000" dirty="0"/>
              <a:t> Health Informatics and Information Management</a:t>
            </a:r>
          </a:p>
          <a:p>
            <a:pPr lvl="1"/>
            <a:endParaRPr lang="en-US" sz="2000" dirty="0"/>
          </a:p>
          <a:p>
            <a:pPr marL="228600" indent="-228600">
              <a:buAutoNum type="arabicPeriod" startAt="4"/>
            </a:pPr>
            <a:r>
              <a:rPr lang="en-US" sz="2000" b="1" dirty="0"/>
              <a:t>Occupational Therapy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b="1" dirty="0"/>
              <a:t>MOT- </a:t>
            </a:r>
            <a:r>
              <a:rPr lang="en-US" sz="2000" dirty="0"/>
              <a:t>Master of Occupational Therapy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5. Physical Therapy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Doctor of Physical Therapy (</a:t>
            </a:r>
            <a:r>
              <a:rPr lang="en-US" sz="2000" b="1" dirty="0"/>
              <a:t>OTD</a:t>
            </a:r>
            <a:r>
              <a:rPr lang="en-US" sz="20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8C06D-8212-7548-AC80-EC20407CD276}"/>
              </a:ext>
            </a:extLst>
          </p:cNvPr>
          <p:cNvSpPr txBox="1"/>
          <p:nvPr/>
        </p:nvSpPr>
        <p:spPr>
          <a:xfrm>
            <a:off x="7515822" y="1112669"/>
            <a:ext cx="1335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-   91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52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99</a:t>
            </a:r>
          </a:p>
          <a:p>
            <a:r>
              <a:rPr lang="en-US" sz="2000" b="1" dirty="0"/>
              <a:t>  (242)</a:t>
            </a: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6B337-030C-CF48-B5D1-F4DD7479614B}"/>
              </a:ext>
            </a:extLst>
          </p:cNvPr>
          <p:cNvSpPr txBox="1"/>
          <p:nvPr/>
        </p:nvSpPr>
        <p:spPr>
          <a:xfrm>
            <a:off x="7441930" y="2575199"/>
            <a:ext cx="133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-     7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18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 8</a:t>
            </a:r>
          </a:p>
          <a:p>
            <a:r>
              <a:rPr lang="en-US" sz="2000" b="1" dirty="0"/>
              <a:t>   (49)</a:t>
            </a: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79D5C-14CE-184D-A638-7A9DE8967985}"/>
              </a:ext>
            </a:extLst>
          </p:cNvPr>
          <p:cNvSpPr txBox="1"/>
          <p:nvPr/>
        </p:nvSpPr>
        <p:spPr>
          <a:xfrm>
            <a:off x="9364909" y="4420422"/>
            <a:ext cx="133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-  58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E3498-E62F-BD4A-8F76-5B683B4B0DC2}"/>
              </a:ext>
            </a:extLst>
          </p:cNvPr>
          <p:cNvSpPr txBox="1"/>
          <p:nvPr/>
        </p:nvSpPr>
        <p:spPr>
          <a:xfrm>
            <a:off x="7935089" y="5370399"/>
            <a:ext cx="133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-  77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BE12F-342B-3643-A404-480A4A4DE886}"/>
              </a:ext>
            </a:extLst>
          </p:cNvPr>
          <p:cNvSpPr txBox="1"/>
          <p:nvPr/>
        </p:nvSpPr>
        <p:spPr>
          <a:xfrm>
            <a:off x="7856859" y="6197469"/>
            <a:ext cx="133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-  178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C64A5-0285-294B-8B97-84861454DAA3}"/>
              </a:ext>
            </a:extLst>
          </p:cNvPr>
          <p:cNvSpPr txBox="1"/>
          <p:nvPr/>
        </p:nvSpPr>
        <p:spPr>
          <a:xfrm>
            <a:off x="3643967" y="224707"/>
            <a:ext cx="379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Current Program Enrollments 2018-19</a:t>
            </a:r>
          </a:p>
        </p:txBody>
      </p:sp>
    </p:spTree>
    <p:extLst>
      <p:ext uri="{BB962C8B-B14F-4D97-AF65-F5344CB8AC3E}">
        <p14:creationId xmlns:p14="http://schemas.microsoft.com/office/powerpoint/2010/main" val="91130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367D3-F4D3-534D-9D7F-01827E61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31" y="0"/>
            <a:ext cx="9026338" cy="66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6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3E952A-5361-E747-9079-54DB181FD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51"/>
          <a:stretch/>
        </p:blipFill>
        <p:spPr>
          <a:xfrm>
            <a:off x="288760" y="673767"/>
            <a:ext cx="5980884" cy="5309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183A9-CBF6-4048-B022-027CC99E0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914" y="2123379"/>
            <a:ext cx="6032500" cy="368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096543-C271-CF44-A3B6-1501CF5379CA}"/>
              </a:ext>
            </a:extLst>
          </p:cNvPr>
          <p:cNvSpPr txBox="1"/>
          <p:nvPr/>
        </p:nvSpPr>
        <p:spPr>
          <a:xfrm>
            <a:off x="4008662" y="209034"/>
            <a:ext cx="353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PROGRAMS BEGINNING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2209F9-D10B-184D-8540-E9BEC762AE17}"/>
              </a:ext>
            </a:extLst>
          </p:cNvPr>
          <p:cNvSpPr txBox="1"/>
          <p:nvPr/>
        </p:nvSpPr>
        <p:spPr>
          <a:xfrm rot="18115562">
            <a:off x="6659271" y="4076157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BD8CF-7579-9747-8D65-6976838BC344}"/>
              </a:ext>
            </a:extLst>
          </p:cNvPr>
          <p:cNvSpPr txBox="1"/>
          <p:nvPr/>
        </p:nvSpPr>
        <p:spPr>
          <a:xfrm rot="18115562">
            <a:off x="6924688" y="4076158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4F9FA-3E75-314B-9BF1-D6DC2AA673C4}"/>
              </a:ext>
            </a:extLst>
          </p:cNvPr>
          <p:cNvSpPr txBox="1"/>
          <p:nvPr/>
        </p:nvSpPr>
        <p:spPr>
          <a:xfrm rot="18115562">
            <a:off x="6418085" y="4474843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6A5AA-9C76-2941-AC69-61789B6C0FC0}"/>
              </a:ext>
            </a:extLst>
          </p:cNvPr>
          <p:cNvSpPr txBox="1"/>
          <p:nvPr/>
        </p:nvSpPr>
        <p:spPr>
          <a:xfrm rot="18115562">
            <a:off x="7579276" y="4076157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7B2A8-A6C9-B249-9422-59058A74B073}"/>
              </a:ext>
            </a:extLst>
          </p:cNvPr>
          <p:cNvSpPr txBox="1"/>
          <p:nvPr/>
        </p:nvSpPr>
        <p:spPr>
          <a:xfrm rot="18115562">
            <a:off x="7894836" y="4076155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8565A-DE8D-3B48-97EE-0DF963C0D0FF}"/>
              </a:ext>
            </a:extLst>
          </p:cNvPr>
          <p:cNvSpPr txBox="1"/>
          <p:nvPr/>
        </p:nvSpPr>
        <p:spPr>
          <a:xfrm rot="18115562">
            <a:off x="8271204" y="4170276"/>
            <a:ext cx="74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8AE71-ABC6-FF4F-A06C-49D5BAAA97F3}"/>
              </a:ext>
            </a:extLst>
          </p:cNvPr>
          <p:cNvSpPr txBox="1"/>
          <p:nvPr/>
        </p:nvSpPr>
        <p:spPr>
          <a:xfrm rot="18115562">
            <a:off x="8511726" y="3381526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CF05E-F844-6448-9C35-FCF23A2BC3EC}"/>
              </a:ext>
            </a:extLst>
          </p:cNvPr>
          <p:cNvSpPr txBox="1"/>
          <p:nvPr/>
        </p:nvSpPr>
        <p:spPr>
          <a:xfrm rot="18115562">
            <a:off x="9431729" y="3267315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9F27F-966E-E444-8F15-8883DC460B11}"/>
              </a:ext>
            </a:extLst>
          </p:cNvPr>
          <p:cNvSpPr txBox="1"/>
          <p:nvPr/>
        </p:nvSpPr>
        <p:spPr>
          <a:xfrm rot="18115562">
            <a:off x="9166313" y="3790947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111A8C-6B0E-F94E-80F5-24384BD8D649}"/>
              </a:ext>
            </a:extLst>
          </p:cNvPr>
          <p:cNvSpPr txBox="1"/>
          <p:nvPr/>
        </p:nvSpPr>
        <p:spPr>
          <a:xfrm rot="18115562">
            <a:off x="9754466" y="2697722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377D3-D456-7840-A63F-CDA9FDE628E8}"/>
              </a:ext>
            </a:extLst>
          </p:cNvPr>
          <p:cNvSpPr txBox="1"/>
          <p:nvPr/>
        </p:nvSpPr>
        <p:spPr>
          <a:xfrm rot="18115562">
            <a:off x="7300281" y="4563504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D9E15-334A-ED49-8258-747D8A2BE51F}"/>
              </a:ext>
            </a:extLst>
          </p:cNvPr>
          <p:cNvSpPr txBox="1"/>
          <p:nvPr/>
        </p:nvSpPr>
        <p:spPr>
          <a:xfrm rot="18115562">
            <a:off x="10433657" y="4563503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BA6972-8E96-D34F-9680-75C2D38B98E0}"/>
              </a:ext>
            </a:extLst>
          </p:cNvPr>
          <p:cNvSpPr txBox="1"/>
          <p:nvPr/>
        </p:nvSpPr>
        <p:spPr>
          <a:xfrm rot="18115562">
            <a:off x="10717367" y="4532720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AAB40D-C931-3D40-A0E9-9949423E1742}"/>
              </a:ext>
            </a:extLst>
          </p:cNvPr>
          <p:cNvSpPr txBox="1"/>
          <p:nvPr/>
        </p:nvSpPr>
        <p:spPr>
          <a:xfrm rot="18115562">
            <a:off x="10149947" y="4742267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6C44F-9F0D-C04E-AF3E-230F596070C2}"/>
              </a:ext>
            </a:extLst>
          </p:cNvPr>
          <p:cNvSpPr txBox="1"/>
          <p:nvPr/>
        </p:nvSpPr>
        <p:spPr>
          <a:xfrm rot="18115562">
            <a:off x="8780776" y="3071503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23657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1DF20-4C02-5F48-A834-870950AB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8989"/>
            <a:ext cx="7061200" cy="6420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65A18-F0D3-9444-9167-FC93584CD3C6}"/>
              </a:ext>
            </a:extLst>
          </p:cNvPr>
          <p:cNvSpPr txBox="1"/>
          <p:nvPr/>
        </p:nvSpPr>
        <p:spPr>
          <a:xfrm rot="18115562">
            <a:off x="8235802" y="1459153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C77F0-D372-3840-A64B-4230AAD498A7}"/>
              </a:ext>
            </a:extLst>
          </p:cNvPr>
          <p:cNvSpPr txBox="1"/>
          <p:nvPr/>
        </p:nvSpPr>
        <p:spPr>
          <a:xfrm rot="18115562">
            <a:off x="7307018" y="2104967"/>
            <a:ext cx="68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EC140-65F8-5D42-9A55-B3C4540353B1}"/>
              </a:ext>
            </a:extLst>
          </p:cNvPr>
          <p:cNvSpPr txBox="1"/>
          <p:nvPr/>
        </p:nvSpPr>
        <p:spPr>
          <a:xfrm rot="18115562">
            <a:off x="7734223" y="1621720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853A2-4CFD-254E-8BBA-0B61D91B601F}"/>
              </a:ext>
            </a:extLst>
          </p:cNvPr>
          <p:cNvSpPr txBox="1"/>
          <p:nvPr/>
        </p:nvSpPr>
        <p:spPr>
          <a:xfrm rot="18115562">
            <a:off x="6904187" y="2580844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11826-F47A-D242-88BD-D44AF007E072}"/>
              </a:ext>
            </a:extLst>
          </p:cNvPr>
          <p:cNvSpPr txBox="1"/>
          <p:nvPr/>
        </p:nvSpPr>
        <p:spPr>
          <a:xfrm rot="18115562">
            <a:off x="4536482" y="2378601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0A2E8-BF2F-7D44-B8C8-FB1C50A5FAED}"/>
              </a:ext>
            </a:extLst>
          </p:cNvPr>
          <p:cNvSpPr txBox="1"/>
          <p:nvPr/>
        </p:nvSpPr>
        <p:spPr>
          <a:xfrm rot="18115562">
            <a:off x="3782324" y="2599943"/>
            <a:ext cx="6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97A3D-B1CB-DD45-BF54-D81DAB04C61A}"/>
              </a:ext>
            </a:extLst>
          </p:cNvPr>
          <p:cNvSpPr txBox="1"/>
          <p:nvPr/>
        </p:nvSpPr>
        <p:spPr>
          <a:xfrm rot="18115562">
            <a:off x="4127183" y="2553849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5CD15-485A-394B-AE75-0EEBA94F5C35}"/>
              </a:ext>
            </a:extLst>
          </p:cNvPr>
          <p:cNvSpPr txBox="1"/>
          <p:nvPr/>
        </p:nvSpPr>
        <p:spPr>
          <a:xfrm rot="18115562">
            <a:off x="3367016" y="2646036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A3B9B-5CBB-4144-93FA-F4E193699E30}"/>
              </a:ext>
            </a:extLst>
          </p:cNvPr>
          <p:cNvSpPr txBox="1"/>
          <p:nvPr/>
        </p:nvSpPr>
        <p:spPr>
          <a:xfrm rot="18115562">
            <a:off x="6302772" y="3667841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6E583F-8DEF-8D43-8D3D-689886D8F990}"/>
              </a:ext>
            </a:extLst>
          </p:cNvPr>
          <p:cNvSpPr txBox="1"/>
          <p:nvPr/>
        </p:nvSpPr>
        <p:spPr>
          <a:xfrm rot="18115562">
            <a:off x="5497013" y="4285876"/>
            <a:ext cx="6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E8F16D-0C00-A14F-A208-95D1AC2E4BCB}"/>
              </a:ext>
            </a:extLst>
          </p:cNvPr>
          <p:cNvSpPr txBox="1"/>
          <p:nvPr/>
        </p:nvSpPr>
        <p:spPr>
          <a:xfrm rot="18115562">
            <a:off x="5893473" y="3843089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EDC44-22A4-4446-9564-98BCF593A3B5}"/>
              </a:ext>
            </a:extLst>
          </p:cNvPr>
          <p:cNvSpPr txBox="1"/>
          <p:nvPr/>
        </p:nvSpPr>
        <p:spPr>
          <a:xfrm rot="18115562">
            <a:off x="5125467" y="4615817"/>
            <a:ext cx="7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6370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96</Words>
  <Application>Microsoft Macintosh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Alway, Stephen</dc:creator>
  <cp:lastModifiedBy>Tony Ferrara</cp:lastModifiedBy>
  <cp:revision>12</cp:revision>
  <cp:lastPrinted>2019-05-20T15:52:30Z</cp:lastPrinted>
  <dcterms:created xsi:type="dcterms:W3CDTF">2019-05-16T18:24:23Z</dcterms:created>
  <dcterms:modified xsi:type="dcterms:W3CDTF">2019-05-20T17:40:51Z</dcterms:modified>
</cp:coreProperties>
</file>