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5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71777" y="1019496"/>
            <a:ext cx="8848345" cy="5129170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AB3A824-1A51-4B26-AD58-A6D8E14F6C04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2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A954B2F-12DE-47F5-8894-472B206D2E1E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4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BC1C18-307B-4F68-A007-B5B542270E8D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121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4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21D9284-D300-4297-87F7-E791DCC15DB1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hsc.edu/finance/business-managers/documents/OID-Forms.pptx" TargetMode="External"/><Relationship Id="rId2" Type="http://schemas.openxmlformats.org/officeDocument/2006/relationships/hyperlink" Target="http://www.uthsc.edu/finance/business-managers/documents/Procurement-presentation-112119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6637" y="176450"/>
            <a:ext cx="6927272" cy="143529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b="1" i="1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November 21, </a:t>
            </a:r>
            <a:r>
              <a:rPr lang="en-US" sz="17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Arial Nov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557365"/>
              </p:ext>
            </p:extLst>
          </p:nvPr>
        </p:nvGraphicFramePr>
        <p:xfrm>
          <a:off x="2077791" y="2081285"/>
          <a:ext cx="8036417" cy="34566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57323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2779094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302036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31545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OFFICE OF FINANCE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hlinkClick r:id="rId2"/>
                        </a:rPr>
                        <a:t>Procurement Updates</a:t>
                      </a:r>
                      <a:endParaRPr lang="en-US" sz="1400" dirty="0"/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  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hlinkClick r:id="rId3"/>
                        </a:rPr>
                        <a:t>Outside Interest Disclosure Form</a:t>
                      </a:r>
                      <a:endParaRPr lang="en-US" sz="1400" dirty="0"/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Finance Updates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Jonathan </a:t>
                      </a:r>
                      <a:r>
                        <a:rPr lang="en-US" sz="1400" dirty="0" err="1"/>
                        <a:t>Lawshe</a:t>
                      </a: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Melanie </a:t>
                      </a:r>
                      <a:r>
                        <a:rPr lang="en-US" sz="1400" dirty="0" err="1"/>
                        <a:t>Burlison</a:t>
                      </a: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8984738" y="5988002"/>
            <a:ext cx="2970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5">
                    <a:lumMod val="75000"/>
                  </a:schemeClr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rgbClr val="FF0000"/>
                </a:solidFill>
              </a:rPr>
              <a:t>January 30, 2020</a:t>
            </a:r>
          </a:p>
          <a:p>
            <a:pPr algn="ctr"/>
            <a:r>
              <a:rPr lang="en-US" sz="1400" b="1" i="1" dirty="0">
                <a:solidFill>
                  <a:srgbClr val="FF0000"/>
                </a:solidFill>
              </a:rPr>
              <a:t>NEW 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678" y="6189107"/>
            <a:ext cx="2266644" cy="50926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D4F670B-7076-F141-86E2-E19756E2119F}"/>
              </a:ext>
            </a:extLst>
          </p:cNvPr>
          <p:cNvSpPr txBox="1">
            <a:spLocks/>
          </p:cNvSpPr>
          <p:nvPr/>
        </p:nvSpPr>
        <p:spPr>
          <a:xfrm>
            <a:off x="2636637" y="1115285"/>
            <a:ext cx="6927272" cy="66743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9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</p:txBody>
      </p:sp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{BD23CD34-A4B6-754F-820D-EED3C562D3D9}tf10001119</Template>
  <TotalTime>460</TotalTime>
  <Words>54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 Light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50</cp:revision>
  <cp:lastPrinted>2019-11-21T15:33:23Z</cp:lastPrinted>
  <dcterms:created xsi:type="dcterms:W3CDTF">2018-07-17T19:19:26Z</dcterms:created>
  <dcterms:modified xsi:type="dcterms:W3CDTF">2019-11-21T15:37:13Z</dcterms:modified>
</cp:coreProperties>
</file>