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80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72" y="109827"/>
            <a:ext cx="5949827" cy="1383072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rgbClr val="5792BA"/>
                </a:solidFill>
                <a:latin typeface="+mn-lt"/>
              </a:rPr>
              <a:t>CAMPUS-WIDE BUSINESS MANAGERS MEETING</a:t>
            </a:r>
            <a:br>
              <a:rPr lang="en-US" sz="3200" b="1" dirty="0"/>
            </a:br>
            <a:br>
              <a:rPr lang="en-US" sz="1800" b="1" dirty="0"/>
            </a:br>
            <a:r>
              <a:rPr lang="en-US" sz="1800" b="1" dirty="0"/>
              <a:t>NOVEMBER 19, 2020 | 1:30 – 3:00 PM | ZOOM</a:t>
            </a:r>
            <a:endParaRPr lang="en-US" sz="2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72" y="1867656"/>
            <a:ext cx="3382831" cy="52240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5792BA"/>
                </a:solidFill>
              </a:rPr>
              <a:t>AGENDA</a:t>
            </a:r>
          </a:p>
        </p:txBody>
      </p:sp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r="16011"/>
          <a:stretch/>
        </p:blipFill>
        <p:spPr>
          <a:xfrm>
            <a:off x="6316824" y="10"/>
            <a:ext cx="5875176" cy="6857990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60F2CF6E-59DE-0F47-9780-837FC5021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87817"/>
              </p:ext>
            </p:extLst>
          </p:nvPr>
        </p:nvGraphicFramePr>
        <p:xfrm>
          <a:off x="176130" y="2309941"/>
          <a:ext cx="5964565" cy="444662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246580">
                  <a:extLst>
                    <a:ext uri="{9D8B030D-6E8A-4147-A177-3AD203B41FA5}">
                      <a16:colId xmlns:a16="http://schemas.microsoft.com/office/drawing/2014/main" val="1580875682"/>
                    </a:ext>
                  </a:extLst>
                </a:gridCol>
                <a:gridCol w="1717985">
                  <a:extLst>
                    <a:ext uri="{9D8B030D-6E8A-4147-A177-3AD203B41FA5}">
                      <a16:colId xmlns:a16="http://schemas.microsoft.com/office/drawing/2014/main" val="2452736158"/>
                    </a:ext>
                  </a:extLst>
                </a:gridCol>
              </a:tblGrid>
              <a:tr h="320764">
                <a:tc>
                  <a:txBody>
                    <a:bodyPr/>
                    <a:lstStyle/>
                    <a:p>
                      <a:r>
                        <a:rPr lang="en-US" sz="1300" dirty="0"/>
                        <a:t>TOPIC</a:t>
                      </a: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PRESENTER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66625125"/>
                  </a:ext>
                </a:extLst>
              </a:tr>
              <a:tr h="668128">
                <a:tc>
                  <a:txBody>
                    <a:bodyPr/>
                    <a:lstStyle/>
                    <a:p>
                      <a:r>
                        <a:rPr lang="en-US" sz="1200" b="1" dirty="0"/>
                        <a:t>GUEST PRESENTER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Realizing the Promise of Process Improvement (EAB – Educational Advisory Board)</a:t>
                      </a: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David </a:t>
                      </a:r>
                      <a:r>
                        <a:rPr lang="en-US" sz="1200" dirty="0" err="1"/>
                        <a:t>Vuletich</a:t>
                      </a:r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112446"/>
                  </a:ext>
                </a:extLst>
              </a:tr>
              <a:tr h="1235128">
                <a:tc>
                  <a:txBody>
                    <a:bodyPr/>
                    <a:lstStyle/>
                    <a:p>
                      <a:r>
                        <a:rPr lang="en-US" sz="1200" b="1" dirty="0"/>
                        <a:t>HUMAN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COVID-19 Updates, Requirements and What We Need From You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HR Liaison Meetings Relaunch in November 2020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Compensation Projects Update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Employee Training Update – From HR128 to K@TE</a:t>
                      </a: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Chandra Alston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564976"/>
                  </a:ext>
                </a:extLst>
              </a:tr>
              <a:tr h="668128">
                <a:tc>
                  <a:txBody>
                    <a:bodyPr/>
                    <a:lstStyle/>
                    <a:p>
                      <a:r>
                        <a:rPr lang="en-US" sz="1200" b="1" dirty="0"/>
                        <a:t>FACILITIES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Archibus</a:t>
                      </a:r>
                      <a:r>
                        <a:rPr lang="en-US" sz="1200" dirty="0"/>
                        <a:t> Updates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Safety:  Slip and Fall / </a:t>
                      </a:r>
                      <a:r>
                        <a:rPr lang="en-US" sz="1200"/>
                        <a:t>Incident Reporting</a:t>
                      </a:r>
                      <a:endParaRPr lang="en-US" sz="1200" dirty="0"/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Lacy Scott</a:t>
                      </a:r>
                    </a:p>
                    <a:p>
                      <a:r>
                        <a:rPr lang="en-US" sz="1200" dirty="0"/>
                        <a:t>Tim Barton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001784"/>
                  </a:ext>
                </a:extLst>
              </a:tr>
              <a:tr h="1431703">
                <a:tc>
                  <a:txBody>
                    <a:bodyPr/>
                    <a:lstStyle/>
                    <a:p>
                      <a:r>
                        <a:rPr lang="en-US" sz="1200" b="1" dirty="0"/>
                        <a:t>FINANCE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CONCUR Updates/Training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Outside Interest Disclosure 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Contract Billing Issues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Early Payroll Deadlines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Position Create/Change Forms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New Employees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Budget Update</a:t>
                      </a: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Jonathan </a:t>
                      </a:r>
                      <a:r>
                        <a:rPr lang="en-US" sz="1200" dirty="0" err="1"/>
                        <a:t>Lawshe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Melanie </a:t>
                      </a:r>
                      <a:r>
                        <a:rPr lang="en-US" sz="1200" dirty="0" err="1"/>
                        <a:t>Burlison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Trent Pitts</a:t>
                      </a:r>
                    </a:p>
                    <a:p>
                      <a:r>
                        <a:rPr lang="en-US" sz="1200" dirty="0"/>
                        <a:t>Rosa Gilmore</a:t>
                      </a:r>
                    </a:p>
                    <a:p>
                      <a:r>
                        <a:rPr lang="en-US" sz="1200" dirty="0"/>
                        <a:t>Charles </a:t>
                      </a:r>
                      <a:r>
                        <a:rPr lang="en-US" sz="1200" dirty="0" err="1"/>
                        <a:t>Cossar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Tony Ferrara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971589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8CB36C-BA66-4F30-AD39-AB33ACE21C06}"/>
              </a:ext>
            </a:extLst>
          </p:cNvPr>
          <p:cNvSpPr txBox="1"/>
          <p:nvPr/>
        </p:nvSpPr>
        <p:spPr>
          <a:xfrm>
            <a:off x="8446202" y="4857357"/>
            <a:ext cx="2901821" cy="18158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2021 Meeting Dates </a:t>
            </a:r>
            <a:r>
              <a:rPr lang="en-US" sz="1400" b="1" i="1" u="sng" dirty="0"/>
              <a:t>(Tentative)</a:t>
            </a:r>
          </a:p>
          <a:p>
            <a:r>
              <a:rPr lang="en-US" sz="1050" b="1" dirty="0"/>
              <a:t> </a:t>
            </a:r>
          </a:p>
          <a:p>
            <a:pPr algn="ctr"/>
            <a:r>
              <a:rPr lang="en-US" sz="1250" i="1" dirty="0"/>
              <a:t>January 21</a:t>
            </a:r>
          </a:p>
          <a:p>
            <a:pPr algn="ctr"/>
            <a:r>
              <a:rPr lang="en-US" sz="1250" i="1" dirty="0"/>
              <a:t>March 18</a:t>
            </a:r>
          </a:p>
          <a:p>
            <a:pPr algn="ctr"/>
            <a:r>
              <a:rPr lang="en-US" sz="1250" i="1" dirty="0"/>
              <a:t>May 20</a:t>
            </a:r>
          </a:p>
          <a:p>
            <a:pPr algn="ctr"/>
            <a:r>
              <a:rPr lang="en-US" sz="1250" i="1" dirty="0"/>
              <a:t>July 15</a:t>
            </a:r>
          </a:p>
          <a:p>
            <a:pPr algn="ctr"/>
            <a:r>
              <a:rPr lang="en-US" sz="1250" i="1" dirty="0"/>
              <a:t>September 16</a:t>
            </a:r>
          </a:p>
          <a:p>
            <a:pPr algn="ctr"/>
            <a:r>
              <a:rPr lang="en-US" sz="1250" i="1" dirty="0"/>
              <a:t>November 18</a:t>
            </a:r>
          </a:p>
          <a:p>
            <a:pPr algn="ctr"/>
            <a:r>
              <a:rPr lang="en-US" sz="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Arial Nova Light</vt:lpstr>
      <vt:lpstr>Wingdings 2</vt:lpstr>
      <vt:lpstr>SlateVTI</vt:lpstr>
      <vt:lpstr>CAMPUS-WIDE BUSINESS MANAGERS MEETING  NOVEMBER 19, 2020 | 1:30 – 3:00 PM | ZOOM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2020-11-13T15:26:51Z</cp:lastPrinted>
  <dcterms:created xsi:type="dcterms:W3CDTF">2020-05-18T19:50:01Z</dcterms:created>
  <dcterms:modified xsi:type="dcterms:W3CDTF">2020-11-18T23:52:40Z</dcterms:modified>
</cp:coreProperties>
</file>