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16" r:id="rId5"/>
  </p:sldMasterIdLst>
  <p:notesMasterIdLst>
    <p:notesMasterId r:id="rId10"/>
  </p:notesMasterIdLst>
  <p:handoutMasterIdLst>
    <p:handoutMasterId r:id="rId11"/>
  </p:handoutMasterIdLst>
  <p:sldIdLst>
    <p:sldId id="400" r:id="rId6"/>
    <p:sldId id="404" r:id="rId7"/>
    <p:sldId id="435" r:id="rId8"/>
    <p:sldId id="394" r:id="rId9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331"/>
    <a:srgbClr val="0A614E"/>
    <a:srgbClr val="D6D6D6"/>
    <a:srgbClr val="F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88" autoAdjust="0"/>
    <p:restoredTop sz="94673"/>
  </p:normalViewPr>
  <p:slideViewPr>
    <p:cSldViewPr snapToGrid="0">
      <p:cViewPr varScale="1">
        <p:scale>
          <a:sx n="77" d="100"/>
          <a:sy n="77" d="100"/>
        </p:scale>
        <p:origin x="9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5D9C297-731B-8744-8E00-E5FA0A3521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C7E6150-1F46-714C-9B9A-FFF7C591F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95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E9D6A6C-BCA7-DA40-B4C6-3D846D9E0335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547BD7A-3425-4141-AE61-34BCDC90F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0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6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13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6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45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7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5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49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6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91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71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098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4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6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4024100-BAA2-4347-8333-7D45FCF608A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4B61ED3-2A2A-134E-92C8-60A6B4D7A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CA9CA9-E941-DC48-9D0B-55C1E14A8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714655-B2C7-F348-A034-03AC99DF9DF7}"/>
              </a:ext>
            </a:extLst>
          </p:cNvPr>
          <p:cNvSpPr txBox="1"/>
          <p:nvPr/>
        </p:nvSpPr>
        <p:spPr>
          <a:xfrm>
            <a:off x="1493520" y="4114102"/>
            <a:ext cx="92049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593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Accelerated BSN</a:t>
            </a:r>
            <a:endParaRPr lang="en-US" sz="4800" b="1" dirty="0">
              <a:solidFill>
                <a:srgbClr val="F593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3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918857"/>
            <a:ext cx="1103890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Program Background</a:t>
            </a:r>
            <a:endParaRPr lang="en-US" sz="3200" b="1" dirty="0">
              <a:solidFill>
                <a:srgbClr val="F593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400" b="1" dirty="0" smtClean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 of the program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expedite and increase workforce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different student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2400" b="1" dirty="0" smtClean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Attributes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months (3 trimesters)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Twice a year admission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Concept- Based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cohort graduated 2020 (100% NCLEX first time Board Pass rates)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26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918857"/>
            <a:ext cx="11038901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Requirements</a:t>
            </a:r>
            <a:endParaRPr lang="en-US" sz="3200" b="1" dirty="0">
              <a:solidFill>
                <a:srgbClr val="F5933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have a Bachelor’s degree or higher in a non-nursing field </a:t>
            </a:r>
          </a:p>
          <a:p>
            <a:r>
              <a:rPr lang="en-US" sz="2400" b="1" dirty="0" smtClean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GPA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GPA </a:t>
            </a:r>
            <a:r>
              <a:rPr lang="en-US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3.0 (or 3.2 for most recent degree program)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GPA </a:t>
            </a:r>
            <a:r>
              <a:rPr lang="en-US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2.6 in sciences (A&amp;P I &amp; II and Micro)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 or better on all pre-requisite science courses (within 5 years)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2400" b="1" dirty="0" smtClean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Note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BSN Fall 2022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 graduation rate (2020 and 2021)/ NCLEX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65837"/>
              </p:ext>
            </p:extLst>
          </p:nvPr>
        </p:nvGraphicFramePr>
        <p:xfrm>
          <a:off x="951978" y="5348616"/>
          <a:ext cx="9732723" cy="135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4241">
                  <a:extLst>
                    <a:ext uri="{9D8B030D-6E8A-4147-A177-3AD203B41FA5}">
                      <a16:colId xmlns:a16="http://schemas.microsoft.com/office/drawing/2014/main" val="743179951"/>
                    </a:ext>
                  </a:extLst>
                </a:gridCol>
                <a:gridCol w="3244241">
                  <a:extLst>
                    <a:ext uri="{9D8B030D-6E8A-4147-A177-3AD203B41FA5}">
                      <a16:colId xmlns:a16="http://schemas.microsoft.com/office/drawing/2014/main" val="184885127"/>
                    </a:ext>
                  </a:extLst>
                </a:gridCol>
                <a:gridCol w="3244241">
                  <a:extLst>
                    <a:ext uri="{9D8B030D-6E8A-4147-A177-3AD203B41FA5}">
                      <a16:colId xmlns:a16="http://schemas.microsoft.com/office/drawing/2014/main" val="429501777"/>
                    </a:ext>
                  </a:extLst>
                </a:gridCol>
              </a:tblGrid>
              <a:tr h="222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 Totals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2019-2020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2018-2019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9056536"/>
                  </a:ext>
                </a:extLst>
              </a:tr>
              <a:tr h="222338">
                <a:tc rowSpan="2">
                  <a:txBody>
                    <a:bodyPr/>
                    <a:lstStyle/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effectLst/>
                        </a:rPr>
                        <a:t>All applications</a:t>
                      </a: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>
                          <a:effectLst/>
                        </a:rPr>
                        <a:t>Verified Applications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6012951"/>
                  </a:ext>
                </a:extLst>
              </a:tr>
              <a:tr h="244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5174646"/>
                  </a:ext>
                </a:extLst>
              </a:tr>
              <a:tr h="2223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Admitted Students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0051760"/>
                  </a:ext>
                </a:extLst>
              </a:tr>
              <a:tr h="222338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Accepetance</a:t>
                      </a:r>
                      <a:r>
                        <a:rPr lang="en-US" sz="1100" dirty="0">
                          <a:effectLst/>
                        </a:rPr>
                        <a:t> Rates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40.8%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23.1%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9499983"/>
                  </a:ext>
                </a:extLst>
              </a:tr>
              <a:tr h="222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43.2%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24.6%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126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84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8760F1-7420-8D4B-9E1E-03990AD62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DDBA08-01FC-3347-9708-93A840F684FD}"/>
              </a:ext>
            </a:extLst>
          </p:cNvPr>
          <p:cNvSpPr txBox="1"/>
          <p:nvPr/>
        </p:nvSpPr>
        <p:spPr>
          <a:xfrm>
            <a:off x="1493520" y="2056269"/>
            <a:ext cx="9204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84528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225B41DC24EC49915B315D9ED0609D" ma:contentTypeVersion="12" ma:contentTypeDescription="Create a new document." ma:contentTypeScope="" ma:versionID="cba08c932563faf30a96de75b129d9e7">
  <xsd:schema xmlns:xsd="http://www.w3.org/2001/XMLSchema" xmlns:xs="http://www.w3.org/2001/XMLSchema" xmlns:p="http://schemas.microsoft.com/office/2006/metadata/properties" xmlns:ns3="8476dea7-4923-47e0-b4d5-7019ce31c237" xmlns:ns4="ce726142-aee1-420e-bd47-43df38e7fc0a" targetNamespace="http://schemas.microsoft.com/office/2006/metadata/properties" ma:root="true" ma:fieldsID="86f1ba8f4b051201c17fd97bb431e919" ns3:_="" ns4:_="">
    <xsd:import namespace="8476dea7-4923-47e0-b4d5-7019ce31c237"/>
    <xsd:import namespace="ce726142-aee1-420e-bd47-43df38e7fc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6dea7-4923-47e0-b4d5-7019ce31c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26142-aee1-420e-bd47-43df38e7f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0E59EF-C79B-4329-946D-419F1ADB1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76dea7-4923-47e0-b4d5-7019ce31c237"/>
    <ds:schemaRef ds:uri="ce726142-aee1-420e-bd47-43df38e7f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6DC970-D5A6-43D9-9A61-85F76066E9C8}">
  <ds:schemaRefs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8476dea7-4923-47e0-b4d5-7019ce31c237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e726142-aee1-420e-bd47-43df38e7fc0a"/>
  </ds:schemaRefs>
</ds:datastoreItem>
</file>

<file path=customXml/itemProps3.xml><?xml version="1.0" encoding="utf-8"?>
<ds:datastoreItem xmlns:ds="http://schemas.openxmlformats.org/officeDocument/2006/customXml" ds:itemID="{8DFB75AC-C286-4A59-B45D-0332ECFE5D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4380</TotalTime>
  <Words>172</Words>
  <Application>Microsoft Office PowerPoint</Application>
  <PresentationFormat>Widescreen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Gill Sans MT</vt:lpstr>
      <vt:lpstr>Symbol</vt:lpstr>
      <vt:lpstr>First Slide</vt:lpstr>
      <vt:lpstr>Parcel</vt:lpstr>
      <vt:lpstr>PowerPoint Presentation</vt:lpstr>
      <vt:lpstr>PowerPoint Presentation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Meyer</dc:creator>
  <cp:lastModifiedBy>Likes, Wendy M</cp:lastModifiedBy>
  <cp:revision>21</cp:revision>
  <cp:lastPrinted>2018-10-04T14:59:08Z</cp:lastPrinted>
  <dcterms:created xsi:type="dcterms:W3CDTF">2013-08-09T21:17:56Z</dcterms:created>
  <dcterms:modified xsi:type="dcterms:W3CDTF">2021-05-12T18:33:46Z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0x01010078225B41DC24EC49915B315D9ED0609D</vt:lpwstr>
  </property>
</Properties>
</file>